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93" r:id="rId2"/>
    <p:sldMasterId id="2147483680" r:id="rId3"/>
  </p:sldMasterIdLst>
  <p:notesMasterIdLst>
    <p:notesMasterId r:id="rId46"/>
  </p:notesMasterIdLst>
  <p:handoutMasterIdLst>
    <p:handoutMasterId r:id="rId47"/>
  </p:handoutMasterIdLst>
  <p:sldIdLst>
    <p:sldId id="256" r:id="rId4"/>
    <p:sldId id="265" r:id="rId5"/>
    <p:sldId id="257" r:id="rId6"/>
    <p:sldId id="268" r:id="rId7"/>
    <p:sldId id="326" r:id="rId8"/>
    <p:sldId id="280" r:id="rId9"/>
    <p:sldId id="282" r:id="rId10"/>
    <p:sldId id="258" r:id="rId11"/>
    <p:sldId id="321" r:id="rId12"/>
    <p:sldId id="283" r:id="rId13"/>
    <p:sldId id="290" r:id="rId14"/>
    <p:sldId id="292" r:id="rId15"/>
    <p:sldId id="291" r:id="rId16"/>
    <p:sldId id="284" r:id="rId17"/>
    <p:sldId id="260" r:id="rId18"/>
    <p:sldId id="299" r:id="rId19"/>
    <p:sldId id="298" r:id="rId20"/>
    <p:sldId id="297" r:id="rId21"/>
    <p:sldId id="286" r:id="rId22"/>
    <p:sldId id="295" r:id="rId23"/>
    <p:sldId id="296" r:id="rId24"/>
    <p:sldId id="263" r:id="rId25"/>
    <p:sldId id="287" r:id="rId26"/>
    <p:sldId id="300" r:id="rId27"/>
    <p:sldId id="301" r:id="rId28"/>
    <p:sldId id="302" r:id="rId29"/>
    <p:sldId id="307" r:id="rId30"/>
    <p:sldId id="303" r:id="rId31"/>
    <p:sldId id="308" r:id="rId32"/>
    <p:sldId id="310" r:id="rId33"/>
    <p:sldId id="313" r:id="rId34"/>
    <p:sldId id="311" r:id="rId35"/>
    <p:sldId id="312" r:id="rId36"/>
    <p:sldId id="315" r:id="rId37"/>
    <p:sldId id="316" r:id="rId38"/>
    <p:sldId id="317" r:id="rId39"/>
    <p:sldId id="318" r:id="rId40"/>
    <p:sldId id="319" r:id="rId41"/>
    <p:sldId id="323" r:id="rId42"/>
    <p:sldId id="320" r:id="rId43"/>
    <p:sldId id="324" r:id="rId44"/>
    <p:sldId id="325" r:id="rId45"/>
  </p:sldIdLst>
  <p:sldSz cx="12187238" cy="6858000"/>
  <p:notesSz cx="6858000" cy="9144000"/>
  <p:embeddedFontLst>
    <p:embeddedFont>
      <p:font typeface="方正粗倩简体" panose="03000509000000000000" pitchFamily="65" charset="-122"/>
      <p:regular r:id="rId48"/>
    </p:embeddedFont>
    <p:embeddedFont>
      <p:font typeface="Calibri" panose="020F0502020204030204" pitchFamily="34" charset="0"/>
      <p:regular r:id="rId49"/>
      <p:bold r:id="rId50"/>
      <p:italic r:id="rId51"/>
      <p:boldItalic r:id="rId52"/>
    </p:embeddedFont>
    <p:embeddedFont>
      <p:font typeface="微软雅黑" panose="020B0503020204020204" pitchFamily="34" charset="-122"/>
      <p:regular r:id="rId53"/>
      <p:bold r:id="rId54"/>
    </p:embeddedFont>
    <p:embeddedFont>
      <p:font typeface="方正粗宋简体" panose="03000509000000000000" pitchFamily="65" charset="-122"/>
      <p:regular r:id="rId55"/>
    </p:embeddedFont>
  </p:embeddedFontLst>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8659"/>
    <a:srgbClr val="F38D71"/>
    <a:srgbClr val="F9AC45"/>
    <a:srgbClr val="F7903B"/>
    <a:srgbClr val="000000"/>
    <a:srgbClr val="385D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浅色样式 1 - 强调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56" autoAdjust="0"/>
    <p:restoredTop sz="78539" autoAdjust="0"/>
  </p:normalViewPr>
  <p:slideViewPr>
    <p:cSldViewPr>
      <p:cViewPr>
        <p:scale>
          <a:sx n="66" d="100"/>
          <a:sy n="66" d="100"/>
        </p:scale>
        <p:origin x="-2334" y="-600"/>
      </p:cViewPr>
      <p:guideLst>
        <p:guide orient="horz" pos="2160"/>
        <p:guide pos="3839"/>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67" d="100"/>
          <a:sy n="67" d="100"/>
        </p:scale>
        <p:origin x="-262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6.fntdata"/><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ea typeface="宋体" pitchFamily="2" charset="-122"/>
              </a:defRPr>
            </a:lvl1pPr>
          </a:lstStyle>
          <a:p>
            <a:pPr>
              <a:defRPr/>
            </a:pPr>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pitchFamily="34" charset="0"/>
                <a:ea typeface="宋体" pitchFamily="2" charset="-122"/>
              </a:defRPr>
            </a:lvl1pPr>
          </a:lstStyle>
          <a:p>
            <a:pPr>
              <a:defRPr/>
            </a:pPr>
            <a:fld id="{C8899D8B-DD7E-410C-86DF-92C44A1FB90E}" type="datetimeFigureOut">
              <a:rPr lang="zh-CN" altLang="en-US"/>
              <a:pPr>
                <a:defRPr/>
              </a:pPr>
              <a:t>2014/12/24</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ea typeface="宋体" pitchFamily="2" charset="-122"/>
              </a:defRPr>
            </a:lvl1pPr>
          </a:lstStyle>
          <a:p>
            <a:pPr>
              <a:defRPr/>
            </a:pPr>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ea typeface="宋体" pitchFamily="2" charset="-122"/>
              </a:defRPr>
            </a:lvl1pPr>
          </a:lstStyle>
          <a:p>
            <a:pPr>
              <a:defRPr/>
            </a:pPr>
            <a:fld id="{7B7C0187-8731-498C-9A48-FD78F156A71A}" type="slidenum">
              <a:rPr lang="zh-CN" altLang="en-US"/>
              <a:pPr>
                <a:defRPr/>
              </a:pPr>
              <a:t>‹#›</a:t>
            </a:fld>
            <a:endParaRPr lang="zh-CN" altLang="en-US"/>
          </a:p>
        </p:txBody>
      </p:sp>
    </p:spTree>
    <p:extLst>
      <p:ext uri="{BB962C8B-B14F-4D97-AF65-F5344CB8AC3E}">
        <p14:creationId xmlns:p14="http://schemas.microsoft.com/office/powerpoint/2010/main" val="2720666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ea typeface="宋体" pitchFamily="2" charset="-122"/>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ea typeface="宋体" pitchFamily="2" charset="-122"/>
              </a:defRPr>
            </a:lvl1pPr>
          </a:lstStyle>
          <a:p>
            <a:pPr>
              <a:defRPr/>
            </a:pPr>
            <a:fld id="{B23C533A-DF9E-43D0-AA18-A44A8224566A}" type="datetimeFigureOut">
              <a:rPr lang="zh-CN" altLang="en-US"/>
              <a:pPr>
                <a:defRPr/>
              </a:pPr>
              <a:t>2014/12/24</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ea typeface="宋体" pitchFamily="2"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ea typeface="宋体" pitchFamily="2" charset="-122"/>
              </a:defRPr>
            </a:lvl1pPr>
          </a:lstStyle>
          <a:p>
            <a:pPr>
              <a:defRPr/>
            </a:pPr>
            <a:fld id="{6B8F4E0F-7987-4B2B-ABC5-F45C87E5F676}" type="slidenum">
              <a:rPr lang="zh-CN" altLang="en-US"/>
              <a:pPr>
                <a:defRPr/>
              </a:pPr>
              <a:t>‹#›</a:t>
            </a:fld>
            <a:endParaRPr lang="zh-CN" altLang="en-US"/>
          </a:p>
        </p:txBody>
      </p:sp>
    </p:spTree>
    <p:extLst>
      <p:ext uri="{BB962C8B-B14F-4D97-AF65-F5344CB8AC3E}">
        <p14:creationId xmlns:p14="http://schemas.microsoft.com/office/powerpoint/2010/main" val="29521195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幻灯片图像占位符 1"/>
          <p:cNvSpPr>
            <a:spLocks noGrp="1" noRot="1" noChangeAspect="1"/>
          </p:cNvSpPr>
          <p:nvPr>
            <p:ph type="sldImg"/>
          </p:nvPr>
        </p:nvSpPr>
        <p:spPr bwMode="auto">
          <a:noFill/>
          <a:ln>
            <a:solidFill>
              <a:srgbClr val="000000"/>
            </a:solidFill>
            <a:miter lim="800000"/>
            <a:headEnd/>
            <a:tailEnd/>
          </a:ln>
        </p:spPr>
      </p:sp>
      <p:sp>
        <p:nvSpPr>
          <p:cNvPr id="4608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dirty="0" smtClean="0"/>
              <a:t>2014</a:t>
            </a:r>
            <a:r>
              <a:rPr lang="zh-CN" altLang="en-US" dirty="0" smtClean="0"/>
              <a:t>年度，图书馆在校党委和行政的领导下，在分管校领导的组织与协调下，以及在学校各院所和部门的通力支持与本馆员工的共同努力下，图书馆工作在巩固图书馆资源建设体系和完善图书馆基础服务功能的基础上，以提升读者信息素养为中心，进一步深化图书馆服务，使得图书馆的服务工作有了更好的提高和发展。</a:t>
            </a:r>
            <a:r>
              <a:rPr lang="en-US" altLang="zh-CN" dirty="0" smtClean="0"/>
              <a:t>(</a:t>
            </a:r>
            <a:r>
              <a:rPr lang="zh-CN" altLang="en-US" dirty="0" smtClean="0"/>
              <a:t>单击鼠标</a:t>
            </a:r>
            <a:r>
              <a:rPr lang="en-US" altLang="zh-CN" dirty="0" smtClean="0"/>
              <a:t>)</a:t>
            </a:r>
            <a:endParaRPr lang="zh-CN" altLang="en-US" dirty="0" smtClean="0"/>
          </a:p>
          <a:p>
            <a:pPr eaLnBrk="1" hangingPunct="1">
              <a:spcBef>
                <a:spcPct val="0"/>
              </a:spcBef>
            </a:pPr>
            <a:endParaRPr lang="zh-CN" altLang="en-US" dirty="0" smtClean="0"/>
          </a:p>
        </p:txBody>
      </p:sp>
      <p:sp>
        <p:nvSpPr>
          <p:cNvPr id="4608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75B37B-A2B3-4490-88D5-85B6A1C0549F}" type="slidenum">
              <a:rPr lang="zh-CN" altLang="en-US" smtClean="0">
                <a:latin typeface="Arial" charset="0"/>
                <a:ea typeface="宋体" charset="-122"/>
              </a:rPr>
              <a:pPr/>
              <a:t>1</a:t>
            </a:fld>
            <a:endParaRPr lang="en-US" altLang="zh-CN" smtClean="0">
              <a:latin typeface="Arial" charset="0"/>
              <a:ea typeface="宋体"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幻灯片图像占位符 1"/>
          <p:cNvSpPr>
            <a:spLocks noGrp="1" noRot="1" noChangeAspect="1"/>
          </p:cNvSpPr>
          <p:nvPr>
            <p:ph type="sldImg"/>
          </p:nvPr>
        </p:nvSpPr>
        <p:spPr bwMode="auto">
          <a:noFill/>
          <a:ln>
            <a:solidFill>
              <a:srgbClr val="000000"/>
            </a:solidFill>
            <a:miter lim="800000"/>
            <a:headEnd/>
            <a:tailEnd/>
          </a:ln>
        </p:spPr>
      </p:sp>
      <p:sp>
        <p:nvSpPr>
          <p:cNvPr id="6451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2</a:t>
            </a:r>
            <a:r>
              <a:rPr lang="zh-CN" altLang="en-US" smtClean="0"/>
              <a:t>、馆舍换新貌，改善服务环境</a:t>
            </a:r>
          </a:p>
          <a:p>
            <a:pPr eaLnBrk="1" hangingPunct="1">
              <a:spcBef>
                <a:spcPct val="0"/>
              </a:spcBef>
            </a:pPr>
            <a:r>
              <a:rPr lang="zh-CN" altLang="en-US" smtClean="0"/>
              <a:t>为了给读者提供一个更舒适的学习环境，暑假期间麦庐园校区图书馆进行了楼层功能区的改造及馆舍环境美化工作：（</a:t>
            </a:r>
            <a:r>
              <a:rPr lang="en-US" altLang="zh-CN" smtClean="0"/>
              <a:t>1</a:t>
            </a:r>
            <a:r>
              <a:rPr lang="zh-CN" altLang="en-US" smtClean="0"/>
              <a:t>）研讨室建设。对馆内区域重新设计，改造成五间研讨室，并配上投影仪等必要的设备，为读者创造一个学习交流、学术研讨和科学研究的场所。（</a:t>
            </a:r>
            <a:r>
              <a:rPr lang="en-US" altLang="zh-CN" smtClean="0"/>
              <a:t>2</a:t>
            </a:r>
            <a:r>
              <a:rPr lang="zh-CN" altLang="en-US" smtClean="0"/>
              <a:t>）亮化、美化馆舍环境，使馆舍环境更加人性化，提升了图书馆的文化氛围。</a:t>
            </a:r>
            <a:endParaRPr lang="en-US" altLang="zh-CN" smtClean="0"/>
          </a:p>
          <a:p>
            <a:pPr eaLnBrk="1" hangingPunct="1">
              <a:spcBef>
                <a:spcPct val="0"/>
              </a:spcBef>
            </a:pPr>
            <a:r>
              <a:rPr lang="zh-CN" altLang="en-US" smtClean="0"/>
              <a:t>（单击鼠标）</a:t>
            </a:r>
          </a:p>
          <a:p>
            <a:pPr eaLnBrk="1" hangingPunct="1">
              <a:spcBef>
                <a:spcPct val="0"/>
              </a:spcBef>
            </a:pPr>
            <a:endParaRPr lang="zh-CN" altLang="en-US" smtClean="0"/>
          </a:p>
        </p:txBody>
      </p:sp>
      <p:sp>
        <p:nvSpPr>
          <p:cNvPr id="6451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0CD05C2-6A95-4408-A203-BD8CA5A21F5B}" type="slidenum">
              <a:rPr lang="zh-CN" altLang="en-US" smtClean="0">
                <a:latin typeface="Arial" charset="0"/>
                <a:ea typeface="宋体" charset="-122"/>
              </a:rPr>
              <a:pPr/>
              <a:t>10</a:t>
            </a:fld>
            <a:endParaRPr lang="en-US" altLang="zh-CN" smtClean="0">
              <a:latin typeface="Arial" charset="0"/>
              <a:ea typeface="宋体"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幻灯片图像占位符 1"/>
          <p:cNvSpPr>
            <a:spLocks noGrp="1" noRot="1" noChangeAspect="1"/>
          </p:cNvSpPr>
          <p:nvPr>
            <p:ph type="sldImg"/>
          </p:nvPr>
        </p:nvSpPr>
        <p:spPr bwMode="auto">
          <a:noFill/>
          <a:ln>
            <a:solidFill>
              <a:srgbClr val="000000"/>
            </a:solidFill>
            <a:miter lim="800000"/>
            <a:headEnd/>
            <a:tailEnd/>
          </a:ln>
        </p:spPr>
      </p:sp>
      <p:sp>
        <p:nvSpPr>
          <p:cNvPr id="6656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3</a:t>
            </a:r>
            <a:r>
              <a:rPr lang="zh-CN" altLang="en-US" smtClean="0"/>
              <a:t>、引入自助设备，提升服务效率</a:t>
            </a:r>
          </a:p>
          <a:p>
            <a:pPr eaLnBrk="1" hangingPunct="1">
              <a:spcBef>
                <a:spcPct val="0"/>
              </a:spcBef>
            </a:pPr>
            <a:r>
              <a:rPr lang="zh-CN" altLang="en-US" smtClean="0"/>
              <a:t>（</a:t>
            </a:r>
            <a:r>
              <a:rPr lang="en-US" altLang="zh-CN" smtClean="0"/>
              <a:t>1</a:t>
            </a:r>
            <a:r>
              <a:rPr lang="zh-CN" altLang="en-US" smtClean="0"/>
              <a:t>）</a:t>
            </a:r>
            <a:r>
              <a:rPr lang="en-US" altLang="zh-CN" smtClean="0"/>
              <a:t>2014</a:t>
            </a:r>
            <a:r>
              <a:rPr lang="zh-CN" altLang="en-US" smtClean="0"/>
              <a:t>年</a:t>
            </a:r>
            <a:r>
              <a:rPr lang="en-US" altLang="zh-CN" smtClean="0"/>
              <a:t>3</a:t>
            </a:r>
            <a:r>
              <a:rPr lang="zh-CN" altLang="en-US" smtClean="0"/>
              <a:t>月我馆开始投入使用自助借还机，使图书借、还更加简单、便利，有效地提高服务效率。</a:t>
            </a:r>
          </a:p>
          <a:p>
            <a:pPr eaLnBrk="1" hangingPunct="1">
              <a:spcBef>
                <a:spcPct val="0"/>
              </a:spcBef>
            </a:pPr>
            <a:r>
              <a:rPr lang="zh-CN" altLang="en-US" smtClean="0"/>
              <a:t>（单击鼠标）</a:t>
            </a:r>
          </a:p>
          <a:p>
            <a:pPr eaLnBrk="1" hangingPunct="1">
              <a:spcBef>
                <a:spcPct val="0"/>
              </a:spcBef>
            </a:pPr>
            <a:endParaRPr lang="zh-CN" altLang="en-US" smtClean="0"/>
          </a:p>
        </p:txBody>
      </p:sp>
      <p:sp>
        <p:nvSpPr>
          <p:cNvPr id="6656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E0B746B-8A03-4318-B6BA-BE0084C8B319}" type="slidenum">
              <a:rPr lang="zh-CN" altLang="en-US" smtClean="0">
                <a:latin typeface="Arial" charset="0"/>
                <a:ea typeface="宋体" charset="-122"/>
              </a:rPr>
              <a:pPr/>
              <a:t>11</a:t>
            </a:fld>
            <a:endParaRPr lang="en-US" altLang="zh-CN" smtClean="0">
              <a:latin typeface="Arial" charset="0"/>
              <a:ea typeface="宋体"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幻灯片图像占位符 1"/>
          <p:cNvSpPr>
            <a:spLocks noGrp="1" noRot="1" noChangeAspect="1"/>
          </p:cNvSpPr>
          <p:nvPr>
            <p:ph type="sldImg"/>
          </p:nvPr>
        </p:nvSpPr>
        <p:spPr bwMode="auto">
          <a:noFill/>
          <a:ln>
            <a:solidFill>
              <a:srgbClr val="000000"/>
            </a:solidFill>
            <a:miter lim="800000"/>
            <a:headEnd/>
            <a:tailEnd/>
          </a:ln>
        </p:spPr>
      </p:sp>
      <p:sp>
        <p:nvSpPr>
          <p:cNvPr id="6861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smtClean="0"/>
              <a:t>（</a:t>
            </a:r>
            <a:r>
              <a:rPr lang="en-US" altLang="zh-CN" smtClean="0"/>
              <a:t>2</a:t>
            </a:r>
            <a:r>
              <a:rPr lang="zh-CN" altLang="en-US" smtClean="0"/>
              <a:t>）引入自助打印复印管理系统，通过一卡通进行身份认证和收费，为读者打印、复印、扫描提供全方位的服务，极大方便了读者。</a:t>
            </a:r>
            <a:endParaRPr lang="en-US" altLang="zh-CN" smtClean="0"/>
          </a:p>
          <a:p>
            <a:pPr eaLnBrk="1" hangingPunct="1">
              <a:spcBef>
                <a:spcPct val="0"/>
              </a:spcBef>
            </a:pPr>
            <a:r>
              <a:rPr lang="zh-CN" altLang="en-US" smtClean="0"/>
              <a:t>（单击鼠标）</a:t>
            </a:r>
          </a:p>
        </p:txBody>
      </p:sp>
      <p:sp>
        <p:nvSpPr>
          <p:cNvPr id="6861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EFE112-B752-494D-B388-9B2F284E1A40}" type="slidenum">
              <a:rPr lang="zh-CN" altLang="en-US" smtClean="0">
                <a:latin typeface="Arial" charset="0"/>
                <a:ea typeface="宋体" charset="-122"/>
              </a:rPr>
              <a:pPr/>
              <a:t>12</a:t>
            </a:fld>
            <a:endParaRPr lang="en-US" altLang="zh-CN" smtClean="0">
              <a:latin typeface="Arial" charset="0"/>
              <a:ea typeface="宋体"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幻灯片图像占位符 1"/>
          <p:cNvSpPr>
            <a:spLocks noGrp="1" noRot="1" noChangeAspect="1"/>
          </p:cNvSpPr>
          <p:nvPr>
            <p:ph type="sldImg"/>
          </p:nvPr>
        </p:nvSpPr>
        <p:spPr bwMode="auto">
          <a:noFill/>
          <a:ln>
            <a:solidFill>
              <a:srgbClr val="000000"/>
            </a:solidFill>
            <a:miter lim="800000"/>
            <a:headEnd/>
            <a:tailEnd/>
          </a:ln>
        </p:spPr>
      </p:sp>
      <p:sp>
        <p:nvSpPr>
          <p:cNvPr id="7065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smtClean="0"/>
              <a:t>（</a:t>
            </a:r>
            <a:r>
              <a:rPr lang="en-US" altLang="zh-CN" smtClean="0"/>
              <a:t>3</a:t>
            </a:r>
            <a:r>
              <a:rPr lang="zh-CN" altLang="en-US" smtClean="0"/>
              <a:t>）图书馆内无线网络全覆盖，通过移动设备实现读者与资源间无缝对接，方便读者获取资源。</a:t>
            </a:r>
            <a:br>
              <a:rPr lang="zh-CN" altLang="en-US" smtClean="0"/>
            </a:br>
            <a:endParaRPr lang="zh-CN" altLang="en-US" smtClean="0"/>
          </a:p>
          <a:p>
            <a:pPr eaLnBrk="1" hangingPunct="1">
              <a:spcBef>
                <a:spcPct val="0"/>
              </a:spcBef>
            </a:pPr>
            <a:endParaRPr lang="en-US" altLang="zh-CN" smtClean="0"/>
          </a:p>
          <a:p>
            <a:pPr eaLnBrk="1" hangingPunct="1">
              <a:spcBef>
                <a:spcPct val="0"/>
              </a:spcBef>
            </a:pPr>
            <a:r>
              <a:rPr lang="zh-CN" altLang="en-US" smtClean="0"/>
              <a:t>（单击鼠标）</a:t>
            </a:r>
          </a:p>
          <a:p>
            <a:pPr eaLnBrk="1" hangingPunct="1">
              <a:spcBef>
                <a:spcPct val="0"/>
              </a:spcBef>
            </a:pPr>
            <a:endParaRPr lang="zh-CN" altLang="en-US" smtClean="0"/>
          </a:p>
        </p:txBody>
      </p:sp>
      <p:sp>
        <p:nvSpPr>
          <p:cNvPr id="7065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F72BC24-1DEF-44EF-9374-3E0B09479937}" type="slidenum">
              <a:rPr lang="zh-CN" altLang="en-US" smtClean="0">
                <a:latin typeface="Arial" charset="0"/>
                <a:ea typeface="宋体" charset="-122"/>
              </a:rPr>
              <a:pPr/>
              <a:t>13</a:t>
            </a:fld>
            <a:endParaRPr lang="en-US" altLang="zh-CN" smtClean="0">
              <a:latin typeface="Arial" charset="0"/>
              <a:ea typeface="宋体"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幻灯片图像占位符 1"/>
          <p:cNvSpPr>
            <a:spLocks noGrp="1" noRot="1" noChangeAspect="1"/>
          </p:cNvSpPr>
          <p:nvPr>
            <p:ph type="sldImg"/>
          </p:nvPr>
        </p:nvSpPr>
        <p:spPr bwMode="auto">
          <a:noFill/>
          <a:ln>
            <a:solidFill>
              <a:srgbClr val="000000"/>
            </a:solidFill>
            <a:miter lim="800000"/>
            <a:headEnd/>
            <a:tailEnd/>
          </a:ln>
        </p:spPr>
      </p:sp>
      <p:sp>
        <p:nvSpPr>
          <p:cNvPr id="7270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smtClean="0"/>
              <a:t>（</a:t>
            </a:r>
            <a:r>
              <a:rPr lang="en-US" altLang="zh-CN" smtClean="0"/>
              <a:t>4</a:t>
            </a:r>
            <a:r>
              <a:rPr lang="zh-CN" altLang="en-US" smtClean="0"/>
              <a:t>）购置歌德电子书借阅机供读者自由借阅。读者通过借阅机下载图书到手机阅读，方便快捷，使书籍阅读变得更加轻松自由。</a:t>
            </a:r>
          </a:p>
          <a:p>
            <a:pPr eaLnBrk="1" hangingPunct="1">
              <a:spcBef>
                <a:spcPct val="0"/>
              </a:spcBef>
            </a:pPr>
            <a:r>
              <a:rPr lang="zh-CN" altLang="en-US" smtClean="0"/>
              <a:t>（单击鼠标）</a:t>
            </a:r>
          </a:p>
          <a:p>
            <a:pPr eaLnBrk="1" hangingPunct="1">
              <a:spcBef>
                <a:spcPct val="0"/>
              </a:spcBef>
            </a:pPr>
            <a:endParaRPr lang="zh-CN" altLang="en-US" smtClean="0"/>
          </a:p>
        </p:txBody>
      </p:sp>
      <p:sp>
        <p:nvSpPr>
          <p:cNvPr id="7270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B50A33A-5978-42AB-B3C8-54BB82A18FFB}" type="slidenum">
              <a:rPr lang="zh-CN" altLang="en-US" smtClean="0">
                <a:latin typeface="Arial" charset="0"/>
                <a:ea typeface="宋体" charset="-122"/>
              </a:rPr>
              <a:pPr/>
              <a:t>14</a:t>
            </a:fld>
            <a:endParaRPr lang="en-US" altLang="zh-CN" smtClean="0">
              <a:latin typeface="Arial" charset="0"/>
              <a:ea typeface="宋体"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幻灯片图像占位符 1"/>
          <p:cNvSpPr>
            <a:spLocks noGrp="1" noRot="1" noChangeAspect="1"/>
          </p:cNvSpPr>
          <p:nvPr>
            <p:ph type="sldImg"/>
          </p:nvPr>
        </p:nvSpPr>
        <p:spPr bwMode="auto">
          <a:noFill/>
          <a:ln>
            <a:solidFill>
              <a:srgbClr val="000000"/>
            </a:solidFill>
            <a:miter lim="800000"/>
            <a:headEnd/>
            <a:tailEnd/>
          </a:ln>
        </p:spPr>
      </p:sp>
      <p:sp>
        <p:nvSpPr>
          <p:cNvPr id="7475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b="1" dirty="0" smtClean="0">
                <a:solidFill>
                  <a:schemeClr val="bg1"/>
                </a:solidFill>
                <a:latin typeface="微软雅黑" pitchFamily="34" charset="-122"/>
                <a:ea typeface="微软雅黑" pitchFamily="34" charset="-122"/>
              </a:rPr>
              <a:t>三、</a:t>
            </a:r>
            <a:r>
              <a:rPr lang="zh-CN" altLang="en-US" b="1" dirty="0" smtClean="0">
                <a:latin typeface="微软雅黑" pitchFamily="34" charset="-122"/>
                <a:ea typeface="微软雅黑" pitchFamily="34" charset="-122"/>
                <a:cs typeface="Times New Roman" pitchFamily="18" charset="0"/>
              </a:rPr>
              <a:t>提升信息素养</a:t>
            </a:r>
            <a:endParaRPr lang="en-US" altLang="zh-CN" b="1" dirty="0" smtClean="0">
              <a:solidFill>
                <a:schemeClr val="bg1"/>
              </a:solidFill>
              <a:latin typeface="微软雅黑" pitchFamily="34" charset="-122"/>
              <a:ea typeface="微软雅黑" pitchFamily="34" charset="-122"/>
              <a:cs typeface="Times New Roman" pitchFamily="18" charset="0"/>
            </a:endParaRPr>
          </a:p>
          <a:p>
            <a:pPr eaLnBrk="1" hangingPunct="1">
              <a:spcBef>
                <a:spcPct val="0"/>
              </a:spcBef>
            </a:pPr>
            <a:r>
              <a:rPr lang="zh-CN" altLang="en-US" b="1" dirty="0" smtClean="0">
                <a:solidFill>
                  <a:schemeClr val="bg1"/>
                </a:solidFill>
                <a:latin typeface="微软雅黑" pitchFamily="34" charset="-122"/>
                <a:ea typeface="微软雅黑" pitchFamily="34" charset="-122"/>
                <a:cs typeface="Times New Roman" pitchFamily="18" charset="0"/>
              </a:rPr>
              <a:t>（单击鼠标）</a:t>
            </a:r>
            <a:endParaRPr lang="zh-CN" altLang="en-US" b="1" dirty="0" smtClean="0">
              <a:solidFill>
                <a:schemeClr val="bg1"/>
              </a:solidFill>
              <a:latin typeface="微软雅黑" pitchFamily="34" charset="-122"/>
              <a:ea typeface="微软雅黑" pitchFamily="34" charset="-122"/>
              <a:cs typeface="宋体" charset="-122"/>
            </a:endParaRPr>
          </a:p>
          <a:p>
            <a:pPr eaLnBrk="1" hangingPunct="1">
              <a:spcBef>
                <a:spcPct val="0"/>
              </a:spcBef>
            </a:pPr>
            <a:endParaRPr lang="zh-CN" altLang="en-US" dirty="0" smtClean="0"/>
          </a:p>
        </p:txBody>
      </p:sp>
      <p:sp>
        <p:nvSpPr>
          <p:cNvPr id="7475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A382230-EC4F-4624-8A96-BA51EB313223}" type="slidenum">
              <a:rPr lang="zh-CN" altLang="en-US" smtClean="0">
                <a:latin typeface="Arial" charset="0"/>
                <a:ea typeface="宋体" charset="-122"/>
              </a:rPr>
              <a:pPr/>
              <a:t>15</a:t>
            </a:fld>
            <a:endParaRPr lang="en-US" altLang="zh-CN" smtClean="0">
              <a:latin typeface="Arial" charset="0"/>
              <a:ea typeface="宋体"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幻灯片图像占位符 1"/>
          <p:cNvSpPr>
            <a:spLocks noGrp="1" noRot="1" noChangeAspect="1"/>
          </p:cNvSpPr>
          <p:nvPr>
            <p:ph type="sldImg"/>
          </p:nvPr>
        </p:nvSpPr>
        <p:spPr bwMode="auto">
          <a:noFill/>
          <a:ln>
            <a:solidFill>
              <a:srgbClr val="000000"/>
            </a:solidFill>
            <a:miter lim="800000"/>
            <a:headEnd/>
            <a:tailEnd/>
          </a:ln>
        </p:spPr>
      </p:sp>
      <p:sp>
        <p:nvSpPr>
          <p:cNvPr id="7680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1</a:t>
            </a:r>
            <a:r>
              <a:rPr lang="zh-CN" altLang="en-US" smtClean="0"/>
              <a:t>、多方调研，探索服务新模式</a:t>
            </a:r>
          </a:p>
          <a:p>
            <a:pPr eaLnBrk="1" hangingPunct="1">
              <a:spcBef>
                <a:spcPct val="0"/>
              </a:spcBef>
            </a:pPr>
            <a:r>
              <a:rPr lang="zh-CN" altLang="en-US" smtClean="0"/>
              <a:t>我馆委托南昌市华和创时教育咨询有限公司进行了图书馆数字资源使用状况调查和中国知网（</a:t>
            </a:r>
            <a:r>
              <a:rPr lang="en-US" altLang="zh-CN" smtClean="0"/>
              <a:t>CNKI</a:t>
            </a:r>
            <a:r>
              <a:rPr lang="zh-CN" altLang="en-US" smtClean="0"/>
              <a:t>）使用反馈调查，同时通过完成中国高等教育学会财经分会图书资料协作委员会调研项目</a:t>
            </a:r>
            <a:r>
              <a:rPr lang="en-US" altLang="zh-CN" smtClean="0"/>
              <a:t>——“</a:t>
            </a:r>
            <a:r>
              <a:rPr lang="zh-CN" altLang="en-US" smtClean="0"/>
              <a:t>国内高校图书馆数字资源建设与发展趋势分析”横向比较了各高校图书馆数字资源建设状况。通过深入调查、探索发现出现问题的根源，然后对症努力，探索服务新模式，积极促成效。</a:t>
            </a:r>
          </a:p>
          <a:p>
            <a:pPr eaLnBrk="1" hangingPunct="1">
              <a:spcBef>
                <a:spcPct val="0"/>
              </a:spcBef>
            </a:pPr>
            <a:r>
              <a:rPr lang="zh-CN" altLang="en-US" smtClean="0"/>
              <a:t>（单击鼠标）</a:t>
            </a:r>
            <a:endParaRPr lang="en-US" altLang="zh-CN" smtClean="0"/>
          </a:p>
          <a:p>
            <a:pPr eaLnBrk="1" hangingPunct="1">
              <a:spcBef>
                <a:spcPct val="0"/>
              </a:spcBef>
            </a:pPr>
            <a:endParaRPr lang="zh-CN" altLang="en-US" smtClean="0"/>
          </a:p>
        </p:txBody>
      </p:sp>
      <p:sp>
        <p:nvSpPr>
          <p:cNvPr id="7680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BF65C4-75A4-4038-9B89-28FCF9632024}" type="slidenum">
              <a:rPr lang="zh-CN" altLang="en-US" smtClean="0">
                <a:latin typeface="Arial" charset="0"/>
                <a:ea typeface="宋体" charset="-122"/>
              </a:rPr>
              <a:pPr/>
              <a:t>16</a:t>
            </a:fld>
            <a:endParaRPr lang="en-US" altLang="zh-CN" smtClean="0">
              <a:latin typeface="Arial" charset="0"/>
              <a:ea typeface="宋体"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幻灯片图像占位符 1"/>
          <p:cNvSpPr>
            <a:spLocks noGrp="1" noRot="1" noChangeAspect="1"/>
          </p:cNvSpPr>
          <p:nvPr>
            <p:ph type="sldImg"/>
          </p:nvPr>
        </p:nvSpPr>
        <p:spPr bwMode="auto">
          <a:noFill/>
          <a:ln>
            <a:solidFill>
              <a:srgbClr val="000000"/>
            </a:solidFill>
            <a:miter lim="800000"/>
            <a:headEnd/>
            <a:tailEnd/>
          </a:ln>
        </p:spPr>
      </p:sp>
      <p:sp>
        <p:nvSpPr>
          <p:cNvPr id="7885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2</a:t>
            </a:r>
            <a:r>
              <a:rPr lang="zh-CN" altLang="en-US" smtClean="0"/>
              <a:t>、主页变新颜，有效揭示馆藏资源</a:t>
            </a:r>
          </a:p>
          <a:p>
            <a:pPr eaLnBrk="1" hangingPunct="1">
              <a:spcBef>
                <a:spcPct val="0"/>
              </a:spcBef>
            </a:pPr>
            <a:r>
              <a:rPr lang="zh-CN" altLang="en-US" smtClean="0"/>
              <a:t>图书馆对网站进行改版更新，新版网站的界面布局更加合理，层次更加分明，内容更加丰富，更好的揭示了馆藏资源，为读者提供了全方位、立体化的资源获取途径</a:t>
            </a:r>
          </a:p>
        </p:txBody>
      </p:sp>
      <p:sp>
        <p:nvSpPr>
          <p:cNvPr id="7885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AC6067B-017C-45BB-802B-738F2D5542E3}" type="slidenum">
              <a:rPr lang="zh-CN" altLang="en-US" smtClean="0">
                <a:latin typeface="Arial" charset="0"/>
                <a:ea typeface="宋体" charset="-122"/>
              </a:rPr>
              <a:pPr/>
              <a:t>17</a:t>
            </a:fld>
            <a:endParaRPr lang="en-US" altLang="zh-CN" smtClean="0">
              <a:latin typeface="Arial" charset="0"/>
              <a:ea typeface="宋体"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幻灯片图像占位符 1"/>
          <p:cNvSpPr>
            <a:spLocks noGrp="1" noRot="1" noChangeAspect="1"/>
          </p:cNvSpPr>
          <p:nvPr>
            <p:ph type="sldImg"/>
          </p:nvPr>
        </p:nvSpPr>
        <p:spPr bwMode="auto">
          <a:noFill/>
          <a:ln>
            <a:solidFill>
              <a:srgbClr val="000000"/>
            </a:solidFill>
            <a:miter lim="800000"/>
            <a:headEnd/>
            <a:tailEnd/>
          </a:ln>
        </p:spPr>
      </p:sp>
      <p:sp>
        <p:nvSpPr>
          <p:cNvPr id="8089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3</a:t>
            </a:r>
            <a:r>
              <a:rPr lang="zh-CN" altLang="en-US" smtClean="0"/>
              <a:t>、外请专家讲学，提升馆员服务意识</a:t>
            </a:r>
          </a:p>
          <a:p>
            <a:pPr eaLnBrk="1" hangingPunct="1">
              <a:spcBef>
                <a:spcPct val="0"/>
              </a:spcBef>
            </a:pPr>
            <a:r>
              <a:rPr lang="zh-CN" altLang="en-US" smtClean="0"/>
              <a:t>今年图书馆邀请了业界的专家来馆讲座，</a:t>
            </a:r>
            <a:r>
              <a:rPr lang="en-US" altLang="zh-CN" smtClean="0"/>
              <a:t>9</a:t>
            </a:r>
            <a:r>
              <a:rPr lang="zh-CN" altLang="en-US" smtClean="0"/>
              <a:t>月邀请了武汉大学信息管理学院副院长、博士生导师黄如花教授作</a:t>
            </a:r>
            <a:r>
              <a:rPr lang="en-US" altLang="zh-CN" smtClean="0"/>
              <a:t>《</a:t>
            </a:r>
            <a:r>
              <a:rPr lang="zh-CN" altLang="en-US" smtClean="0"/>
              <a:t>如何利用信息检索提高工作与生活质量</a:t>
            </a:r>
            <a:r>
              <a:rPr lang="en-US" altLang="zh-CN" smtClean="0"/>
              <a:t>》</a:t>
            </a:r>
            <a:r>
              <a:rPr lang="zh-CN" altLang="en-US" smtClean="0"/>
              <a:t>的学术讲座，</a:t>
            </a:r>
            <a:r>
              <a:rPr lang="en-US" altLang="zh-CN" smtClean="0"/>
              <a:t>12</a:t>
            </a:r>
            <a:r>
              <a:rPr lang="zh-CN" altLang="en-US" smtClean="0"/>
              <a:t>月又邀请了武汉大学图书馆馆长、博士生导师王新才教授来我馆作</a:t>
            </a:r>
            <a:r>
              <a:rPr lang="en-US" altLang="zh-CN" smtClean="0"/>
              <a:t>《</a:t>
            </a:r>
            <a:r>
              <a:rPr lang="zh-CN" altLang="en-US" smtClean="0"/>
              <a:t>阅读经典与推广</a:t>
            </a:r>
            <a:r>
              <a:rPr lang="en-US" altLang="zh-CN" smtClean="0"/>
              <a:t>》</a:t>
            </a:r>
            <a:r>
              <a:rPr lang="zh-CN" altLang="en-US" smtClean="0"/>
              <a:t>知识讲座。有效提升了图书馆员工的服务意识和服务能力。</a:t>
            </a:r>
            <a:endParaRPr lang="en-US" altLang="zh-CN" smtClean="0"/>
          </a:p>
          <a:p>
            <a:pPr eaLnBrk="1" hangingPunct="1">
              <a:spcBef>
                <a:spcPct val="0"/>
              </a:spcBef>
            </a:pPr>
            <a:r>
              <a:rPr lang="zh-CN" altLang="en-US" smtClean="0"/>
              <a:t>（单击鼠标）</a:t>
            </a:r>
            <a:endParaRPr lang="en-US" altLang="zh-CN" smtClean="0"/>
          </a:p>
          <a:p>
            <a:pPr eaLnBrk="1" hangingPunct="1">
              <a:spcBef>
                <a:spcPct val="0"/>
              </a:spcBef>
            </a:pPr>
            <a:endParaRPr lang="zh-CN" altLang="en-US" smtClean="0"/>
          </a:p>
          <a:p>
            <a:pPr eaLnBrk="1" hangingPunct="1">
              <a:spcBef>
                <a:spcPct val="0"/>
              </a:spcBef>
            </a:pPr>
            <a:endParaRPr lang="zh-CN" altLang="en-US" smtClean="0"/>
          </a:p>
        </p:txBody>
      </p:sp>
      <p:sp>
        <p:nvSpPr>
          <p:cNvPr id="8089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0AD6ED-B91E-4DB4-9D8E-34DBE3170E00}" type="slidenum">
              <a:rPr lang="zh-CN" altLang="en-US" smtClean="0">
                <a:latin typeface="Arial" charset="0"/>
                <a:ea typeface="宋体" charset="-122"/>
              </a:rPr>
              <a:pPr/>
              <a:t>18</a:t>
            </a:fld>
            <a:endParaRPr lang="en-US" altLang="zh-CN" smtClean="0">
              <a:latin typeface="Arial" charset="0"/>
              <a:ea typeface="宋体"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幻灯片图像占位符 1"/>
          <p:cNvSpPr>
            <a:spLocks noGrp="1" noRot="1" noChangeAspect="1"/>
          </p:cNvSpPr>
          <p:nvPr>
            <p:ph type="sldImg"/>
          </p:nvPr>
        </p:nvSpPr>
        <p:spPr bwMode="auto">
          <a:noFill/>
          <a:ln>
            <a:solidFill>
              <a:srgbClr val="000000"/>
            </a:solidFill>
            <a:miter lim="800000"/>
            <a:headEnd/>
            <a:tailEnd/>
          </a:ln>
        </p:spPr>
      </p:sp>
      <p:sp>
        <p:nvSpPr>
          <p:cNvPr id="8294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4</a:t>
            </a:r>
            <a:r>
              <a:rPr lang="zh-CN" altLang="en-US" smtClean="0"/>
              <a:t>、完善读者信息素养的培训体系</a:t>
            </a:r>
          </a:p>
          <a:p>
            <a:pPr eaLnBrk="1" hangingPunct="1">
              <a:spcBef>
                <a:spcPct val="0"/>
              </a:spcBef>
            </a:pPr>
            <a:r>
              <a:rPr lang="zh-CN" altLang="en-US" smtClean="0"/>
              <a:t>（</a:t>
            </a:r>
            <a:r>
              <a:rPr lang="en-US" altLang="zh-CN" smtClean="0"/>
              <a:t>1</a:t>
            </a:r>
            <a:r>
              <a:rPr lang="zh-CN" altLang="en-US" smtClean="0"/>
              <a:t>）规范图书馆入馆教育的方式。通过课堂</a:t>
            </a:r>
            <a:r>
              <a:rPr lang="en-US" altLang="zh-CN" smtClean="0"/>
              <a:t>PPT</a:t>
            </a:r>
            <a:r>
              <a:rPr lang="zh-CN" altLang="en-US" smtClean="0"/>
              <a:t>演示教学的方式为全校</a:t>
            </a:r>
            <a:r>
              <a:rPr lang="en-US" altLang="zh-CN" smtClean="0"/>
              <a:t>70</a:t>
            </a:r>
            <a:r>
              <a:rPr lang="zh-CN" altLang="en-US" smtClean="0"/>
              <a:t>个班，约</a:t>
            </a:r>
            <a:r>
              <a:rPr lang="en-US" altLang="zh-CN" smtClean="0"/>
              <a:t>5000</a:t>
            </a:r>
            <a:r>
              <a:rPr lang="zh-CN" altLang="en-US" smtClean="0"/>
              <a:t>人次本科新生进行了入馆教育。普及了图书馆基础知识，激发了新生利用图书馆的兴趣，培养大学生利用信息资源的能力、养成良好的图书馆学习意识和行为、提升图书馆馆藏资源利用效率。</a:t>
            </a:r>
            <a:endParaRPr lang="en-US" altLang="zh-CN" smtClean="0"/>
          </a:p>
          <a:p>
            <a:pPr eaLnBrk="1" hangingPunct="1">
              <a:spcBef>
                <a:spcPct val="0"/>
              </a:spcBef>
            </a:pPr>
            <a:r>
              <a:rPr lang="zh-CN" altLang="en-US" smtClean="0"/>
              <a:t>（单击鼠标）</a:t>
            </a:r>
            <a:endParaRPr lang="en-US" altLang="zh-CN" smtClean="0"/>
          </a:p>
          <a:p>
            <a:pPr eaLnBrk="1" hangingPunct="1">
              <a:spcBef>
                <a:spcPct val="0"/>
              </a:spcBef>
            </a:pPr>
            <a:endParaRPr lang="zh-CN" altLang="en-US" smtClean="0"/>
          </a:p>
        </p:txBody>
      </p:sp>
      <p:sp>
        <p:nvSpPr>
          <p:cNvPr id="8294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CB70CD0-684F-48AC-8A4A-B8300F281B63}" type="slidenum">
              <a:rPr lang="zh-CN" altLang="en-US" smtClean="0">
                <a:latin typeface="Arial" charset="0"/>
                <a:ea typeface="宋体" charset="-122"/>
              </a:rPr>
              <a:pPr/>
              <a:t>19</a:t>
            </a:fld>
            <a:endParaRPr lang="en-US" altLang="zh-CN" smtClean="0">
              <a:latin typeface="Arial" charset="0"/>
              <a:ea typeface="宋体"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幻灯片图像占位符 1"/>
          <p:cNvSpPr>
            <a:spLocks noGrp="1" noRot="1" noChangeAspect="1"/>
          </p:cNvSpPr>
          <p:nvPr>
            <p:ph type="sldImg"/>
          </p:nvPr>
        </p:nvSpPr>
        <p:spPr bwMode="auto">
          <a:noFill/>
          <a:ln>
            <a:solidFill>
              <a:srgbClr val="000000"/>
            </a:solidFill>
            <a:miter lim="800000"/>
            <a:headEnd/>
            <a:tailEnd/>
          </a:ln>
        </p:spPr>
      </p:sp>
      <p:sp>
        <p:nvSpPr>
          <p:cNvPr id="4813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b="1" dirty="0" smtClean="0">
                <a:latin typeface="微软雅黑" pitchFamily="34" charset="-122"/>
                <a:ea typeface="微软雅黑" pitchFamily="34" charset="-122"/>
              </a:rPr>
              <a:t>今天我将从以下几个方面来汇报图书馆今年的工作。</a:t>
            </a:r>
            <a:endParaRPr lang="en-US" altLang="zh-CN" b="1" dirty="0" smtClean="0">
              <a:latin typeface="微软雅黑" pitchFamily="34" charset="-122"/>
              <a:ea typeface="微软雅黑" pitchFamily="34" charset="-122"/>
            </a:endParaRPr>
          </a:p>
          <a:p>
            <a:pPr eaLnBrk="1" hangingPunct="1">
              <a:spcBef>
                <a:spcPct val="0"/>
              </a:spcBef>
            </a:pPr>
            <a:r>
              <a:rPr lang="en-US" altLang="zh-CN" b="1" dirty="0" smtClean="0">
                <a:latin typeface="微软雅黑" pitchFamily="34" charset="-122"/>
                <a:ea typeface="微软雅黑" pitchFamily="34" charset="-122"/>
              </a:rPr>
              <a:t>1.</a:t>
            </a:r>
            <a:r>
              <a:rPr lang="zh-CN" altLang="en-US" b="1" dirty="0" smtClean="0">
                <a:latin typeface="微软雅黑" pitchFamily="34" charset="-122"/>
                <a:ea typeface="微软雅黑" pitchFamily="34" charset="-122"/>
              </a:rPr>
              <a:t>巩固资源建设</a:t>
            </a:r>
            <a:r>
              <a:rPr lang="en-US" altLang="zh-CN" b="1" dirty="0" smtClean="0">
                <a:latin typeface="微软雅黑" pitchFamily="34" charset="-122"/>
                <a:ea typeface="微软雅黑" pitchFamily="34" charset="-122"/>
                <a:cs typeface="Times New Roman" pitchFamily="18" charset="0"/>
              </a:rPr>
              <a:t>2.</a:t>
            </a:r>
            <a:r>
              <a:rPr lang="zh-CN" altLang="en-US" b="1" dirty="0" smtClean="0">
                <a:latin typeface="微软雅黑" pitchFamily="34" charset="-122"/>
                <a:ea typeface="微软雅黑" pitchFamily="34" charset="-122"/>
                <a:cs typeface="Times New Roman" pitchFamily="18" charset="0"/>
              </a:rPr>
              <a:t>完善基础服务</a:t>
            </a:r>
            <a:r>
              <a:rPr lang="en-US" altLang="zh-CN" dirty="0" smtClean="0"/>
              <a:t>3.</a:t>
            </a:r>
            <a:r>
              <a:rPr lang="zh-CN" altLang="en-US" b="1" dirty="0" smtClean="0">
                <a:latin typeface="微软雅黑" pitchFamily="34" charset="-122"/>
                <a:ea typeface="微软雅黑" pitchFamily="34" charset="-122"/>
              </a:rPr>
              <a:t>提升信息素养</a:t>
            </a:r>
            <a:r>
              <a:rPr lang="en-US" altLang="zh-CN" dirty="0" smtClean="0"/>
              <a:t>4.</a:t>
            </a:r>
            <a:r>
              <a:rPr lang="zh-CN" altLang="en-US" b="1" dirty="0" smtClean="0">
                <a:latin typeface="微软雅黑" pitchFamily="34" charset="-122"/>
                <a:ea typeface="微软雅黑" pitchFamily="34" charset="-122"/>
              </a:rPr>
              <a:t>提高资源利用</a:t>
            </a:r>
            <a:r>
              <a:rPr lang="en-US" altLang="zh-CN" dirty="0" smtClean="0"/>
              <a:t>5.</a:t>
            </a:r>
            <a:r>
              <a:rPr lang="zh-CN" altLang="en-US" b="1" dirty="0" smtClean="0">
                <a:latin typeface="微软雅黑" pitchFamily="34" charset="-122"/>
                <a:ea typeface="微软雅黑" pitchFamily="34" charset="-122"/>
              </a:rPr>
              <a:t>推动业务培训</a:t>
            </a:r>
            <a:r>
              <a:rPr lang="en-US" altLang="zh-CN" dirty="0" smtClean="0"/>
              <a:t>6.</a:t>
            </a:r>
            <a:r>
              <a:rPr lang="zh-CN" altLang="en-US" b="1" dirty="0" smtClean="0">
                <a:latin typeface="微软雅黑" pitchFamily="34" charset="-122"/>
                <a:ea typeface="微软雅黑" pitchFamily="34" charset="-122"/>
              </a:rPr>
              <a:t>推进项目建设</a:t>
            </a:r>
            <a:r>
              <a:rPr lang="en-US" altLang="zh-CN" dirty="0" smtClean="0"/>
              <a:t>7.</a:t>
            </a:r>
            <a:r>
              <a:rPr lang="zh-CN" altLang="en-US" b="1" dirty="0" smtClean="0">
                <a:latin typeface="微软雅黑" pitchFamily="34" charset="-122"/>
                <a:ea typeface="微软雅黑" pitchFamily="34" charset="-122"/>
              </a:rPr>
              <a:t>加强综合治理</a:t>
            </a:r>
            <a:r>
              <a:rPr lang="en-US" altLang="zh-CN" b="1" dirty="0" smtClean="0">
                <a:latin typeface="微软雅黑" pitchFamily="34" charset="-122"/>
                <a:ea typeface="微软雅黑" pitchFamily="34" charset="-122"/>
              </a:rPr>
              <a:t>8.</a:t>
            </a:r>
            <a:r>
              <a:rPr lang="zh-CN" altLang="en-US" b="1" dirty="0" smtClean="0">
                <a:latin typeface="微软雅黑" pitchFamily="34" charset="-122"/>
                <a:ea typeface="微软雅黑" pitchFamily="34" charset="-122"/>
              </a:rPr>
              <a:t>强化廉政责任</a:t>
            </a:r>
            <a:endParaRPr lang="zh-CN" altLang="en-US" dirty="0" smtClean="0"/>
          </a:p>
          <a:p>
            <a:pPr eaLnBrk="1" hangingPunct="1">
              <a:spcBef>
                <a:spcPct val="0"/>
              </a:spcBef>
            </a:pPr>
            <a:r>
              <a:rPr lang="zh-CN" altLang="en-US" dirty="0" smtClean="0"/>
              <a:t>（单击鼠标）</a:t>
            </a:r>
            <a:endParaRPr lang="en-US" altLang="zh-CN" dirty="0" smtClean="0"/>
          </a:p>
        </p:txBody>
      </p:sp>
      <p:sp>
        <p:nvSpPr>
          <p:cNvPr id="4813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29E392D-BCA3-45FB-977E-F1B6DB0B8670}" type="slidenum">
              <a:rPr lang="zh-CN" altLang="en-US" smtClean="0">
                <a:latin typeface="Arial" charset="0"/>
                <a:ea typeface="宋体" charset="-122"/>
              </a:rPr>
              <a:pPr/>
              <a:t>2</a:t>
            </a:fld>
            <a:endParaRPr lang="en-US" altLang="zh-CN" smtClean="0">
              <a:latin typeface="Arial" charset="0"/>
              <a:ea typeface="宋体"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幻灯片图像占位符 1"/>
          <p:cNvSpPr>
            <a:spLocks noGrp="1" noRot="1" noChangeAspect="1"/>
          </p:cNvSpPr>
          <p:nvPr>
            <p:ph type="sldImg"/>
          </p:nvPr>
        </p:nvSpPr>
        <p:spPr bwMode="auto">
          <a:noFill/>
          <a:ln>
            <a:solidFill>
              <a:srgbClr val="000000"/>
            </a:solidFill>
            <a:miter lim="800000"/>
            <a:headEnd/>
            <a:tailEnd/>
          </a:ln>
        </p:spPr>
      </p:sp>
      <p:sp>
        <p:nvSpPr>
          <p:cNvPr id="8499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smtClean="0"/>
              <a:t>（</a:t>
            </a:r>
            <a:r>
              <a:rPr lang="en-US" altLang="zh-CN" smtClean="0"/>
              <a:t>2</a:t>
            </a:r>
            <a:r>
              <a:rPr lang="zh-CN" altLang="en-US" smtClean="0"/>
              <a:t>）坚持“每周一讲”数字资源讲座。通过对数字资源的检索，经济数据的获取、文献综述的写作以及开题报告的撰写等内容介绍，使读者了解图书馆现有资源情况，掌握数字资源使用技巧，帮助读者更好地利用图书馆资源全年开设“每周一讲”共计</a:t>
            </a:r>
            <a:r>
              <a:rPr lang="en-US" altLang="zh-CN" smtClean="0"/>
              <a:t>20</a:t>
            </a:r>
            <a:r>
              <a:rPr lang="zh-CN" altLang="en-US" smtClean="0"/>
              <a:t>场。</a:t>
            </a:r>
          </a:p>
          <a:p>
            <a:pPr eaLnBrk="1" hangingPunct="1">
              <a:spcBef>
                <a:spcPct val="0"/>
              </a:spcBef>
            </a:pPr>
            <a:r>
              <a:rPr lang="zh-CN" altLang="en-US" smtClean="0"/>
              <a:t>（单击鼠标）</a:t>
            </a:r>
            <a:endParaRPr lang="en-US" altLang="zh-CN" smtClean="0"/>
          </a:p>
          <a:p>
            <a:pPr eaLnBrk="1" hangingPunct="1">
              <a:spcBef>
                <a:spcPct val="0"/>
              </a:spcBef>
            </a:pPr>
            <a:endParaRPr lang="zh-CN" altLang="en-US" smtClean="0"/>
          </a:p>
        </p:txBody>
      </p:sp>
      <p:sp>
        <p:nvSpPr>
          <p:cNvPr id="8499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9881A74-CA6E-4965-82E9-A0DB42996FF7}" type="slidenum">
              <a:rPr lang="zh-CN" altLang="en-US" smtClean="0">
                <a:latin typeface="Arial" charset="0"/>
                <a:ea typeface="宋体" charset="-122"/>
              </a:rPr>
              <a:pPr/>
              <a:t>20</a:t>
            </a:fld>
            <a:endParaRPr lang="en-US" altLang="zh-CN" smtClean="0">
              <a:latin typeface="Arial" charset="0"/>
              <a:ea typeface="宋体"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幻灯片图像占位符 1"/>
          <p:cNvSpPr>
            <a:spLocks noGrp="1" noRot="1" noChangeAspect="1"/>
          </p:cNvSpPr>
          <p:nvPr>
            <p:ph type="sldImg"/>
          </p:nvPr>
        </p:nvSpPr>
        <p:spPr bwMode="auto">
          <a:noFill/>
          <a:ln>
            <a:solidFill>
              <a:srgbClr val="000000"/>
            </a:solidFill>
            <a:miter lim="800000"/>
            <a:headEnd/>
            <a:tailEnd/>
          </a:ln>
        </p:spPr>
      </p:sp>
      <p:sp>
        <p:nvSpPr>
          <p:cNvPr id="8704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smtClean="0"/>
              <a:t>（</a:t>
            </a:r>
            <a:r>
              <a:rPr lang="en-US" altLang="zh-CN" smtClean="0"/>
              <a:t>3</a:t>
            </a:r>
            <a:r>
              <a:rPr lang="zh-CN" altLang="en-US" smtClean="0"/>
              <a:t>）开展专门性的培训服务。①今年图书馆特邀了</a:t>
            </a:r>
            <a:r>
              <a:rPr lang="en-US" altLang="zh-CN" smtClean="0"/>
              <a:t>SSCI</a:t>
            </a:r>
            <a:r>
              <a:rPr lang="zh-CN" altLang="en-US" smtClean="0"/>
              <a:t>数据库、中国知网（</a:t>
            </a:r>
            <a:r>
              <a:rPr lang="en-US" altLang="zh-CN" smtClean="0"/>
              <a:t>CNKI</a:t>
            </a:r>
            <a:r>
              <a:rPr lang="zh-CN" altLang="en-US" smtClean="0"/>
              <a:t>）数据库、</a:t>
            </a:r>
            <a:r>
              <a:rPr lang="en-US" altLang="zh-CN" smtClean="0"/>
              <a:t>EPS</a:t>
            </a:r>
            <a:r>
              <a:rPr lang="zh-CN" altLang="en-US" smtClean="0"/>
              <a:t>全球统计数据分析平台等数据库培训师到馆做专题讲座，在全校师生中广泛宣传推广图书馆数字资源，助力科研论文写作。②为国际经贸学院留学生作</a:t>
            </a:r>
            <a:r>
              <a:rPr lang="en-US" altLang="zh-CN" smtClean="0"/>
              <a:t>《</a:t>
            </a:r>
            <a:r>
              <a:rPr lang="zh-CN" altLang="en-US" smtClean="0"/>
              <a:t>图书馆资源利用</a:t>
            </a:r>
            <a:r>
              <a:rPr lang="en-US" altLang="zh-CN" smtClean="0"/>
              <a:t>》</a:t>
            </a:r>
            <a:r>
              <a:rPr lang="zh-CN" altLang="en-US" smtClean="0"/>
              <a:t>的专题讲座，指导留学生有效利用我馆外文资源，服务于国际化办学。</a:t>
            </a:r>
          </a:p>
          <a:p>
            <a:pPr eaLnBrk="1" hangingPunct="1">
              <a:spcBef>
                <a:spcPct val="0"/>
              </a:spcBef>
            </a:pPr>
            <a:r>
              <a:rPr lang="zh-CN" altLang="en-US" smtClean="0"/>
              <a:t>（单击鼠标）</a:t>
            </a:r>
            <a:endParaRPr lang="en-US" altLang="zh-CN" smtClean="0"/>
          </a:p>
          <a:p>
            <a:pPr eaLnBrk="1" hangingPunct="1">
              <a:spcBef>
                <a:spcPct val="0"/>
              </a:spcBef>
            </a:pPr>
            <a:endParaRPr lang="zh-CN" altLang="en-US" smtClean="0"/>
          </a:p>
        </p:txBody>
      </p:sp>
      <p:sp>
        <p:nvSpPr>
          <p:cNvPr id="8704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7D22B4-B20A-4AA5-AC39-9C369DA8A871}" type="slidenum">
              <a:rPr lang="zh-CN" altLang="en-US" smtClean="0">
                <a:latin typeface="Arial" charset="0"/>
                <a:ea typeface="宋体" charset="-122"/>
              </a:rPr>
              <a:pPr/>
              <a:t>21</a:t>
            </a:fld>
            <a:endParaRPr lang="en-US" altLang="zh-CN" smtClean="0">
              <a:latin typeface="Arial" charset="0"/>
              <a:ea typeface="宋体"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幻灯片图像占位符 1"/>
          <p:cNvSpPr>
            <a:spLocks noGrp="1" noRot="1" noChangeAspect="1"/>
          </p:cNvSpPr>
          <p:nvPr>
            <p:ph type="sldImg"/>
          </p:nvPr>
        </p:nvSpPr>
        <p:spPr bwMode="auto">
          <a:noFill/>
          <a:ln>
            <a:solidFill>
              <a:srgbClr val="000000"/>
            </a:solidFill>
            <a:miter lim="800000"/>
            <a:headEnd/>
            <a:tailEnd/>
          </a:ln>
        </p:spPr>
      </p:sp>
      <p:sp>
        <p:nvSpPr>
          <p:cNvPr id="8909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b="1" smtClean="0">
                <a:latin typeface="微软雅黑" pitchFamily="34" charset="-122"/>
                <a:ea typeface="微软雅黑" pitchFamily="34" charset="-122"/>
                <a:cs typeface="Times New Roman" pitchFamily="18" charset="0"/>
              </a:rPr>
              <a:t>四、提高资源利用</a:t>
            </a:r>
            <a:endParaRPr lang="zh-CN" altLang="en-US" b="1" smtClean="0">
              <a:latin typeface="微软雅黑" pitchFamily="34" charset="-122"/>
              <a:ea typeface="微软雅黑" pitchFamily="34" charset="-122"/>
              <a:cs typeface="宋体" charset="-122"/>
            </a:endParaRPr>
          </a:p>
          <a:p>
            <a:pPr eaLnBrk="1" hangingPunct="1">
              <a:spcBef>
                <a:spcPct val="0"/>
              </a:spcBef>
            </a:pPr>
            <a:endParaRPr lang="en-US" altLang="zh-CN" b="1" smtClean="0">
              <a:solidFill>
                <a:schemeClr val="bg1"/>
              </a:solidFill>
              <a:latin typeface="微软雅黑" pitchFamily="34" charset="-122"/>
              <a:ea typeface="微软雅黑" pitchFamily="34" charset="-122"/>
              <a:cs typeface="Times New Roman" pitchFamily="18" charset="0"/>
            </a:endParaRPr>
          </a:p>
          <a:p>
            <a:pPr eaLnBrk="1" hangingPunct="1">
              <a:spcBef>
                <a:spcPct val="0"/>
              </a:spcBef>
            </a:pPr>
            <a:r>
              <a:rPr lang="zh-CN" altLang="en-US" smtClean="0"/>
              <a:t>（单击鼠标）</a:t>
            </a:r>
            <a:endParaRPr lang="en-US" altLang="zh-CN" smtClean="0"/>
          </a:p>
          <a:p>
            <a:pPr eaLnBrk="1" hangingPunct="1">
              <a:spcBef>
                <a:spcPct val="0"/>
              </a:spcBef>
            </a:pPr>
            <a:endParaRPr lang="zh-CN" altLang="en-US" b="1" smtClean="0">
              <a:solidFill>
                <a:schemeClr val="bg1"/>
              </a:solidFill>
              <a:latin typeface="微软雅黑" pitchFamily="34" charset="-122"/>
              <a:ea typeface="微软雅黑" pitchFamily="34" charset="-122"/>
            </a:endParaRPr>
          </a:p>
          <a:p>
            <a:pPr eaLnBrk="1" hangingPunct="1">
              <a:spcBef>
                <a:spcPct val="0"/>
              </a:spcBef>
            </a:pPr>
            <a:endParaRPr lang="zh-CN" altLang="en-US" smtClean="0"/>
          </a:p>
        </p:txBody>
      </p:sp>
      <p:sp>
        <p:nvSpPr>
          <p:cNvPr id="8909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BA49D58-0994-41EC-92D5-1D2D7320DEAA}" type="slidenum">
              <a:rPr lang="zh-CN" altLang="en-US" smtClean="0">
                <a:latin typeface="Arial" charset="0"/>
                <a:ea typeface="宋体" charset="-122"/>
              </a:rPr>
              <a:pPr/>
              <a:t>22</a:t>
            </a:fld>
            <a:endParaRPr lang="en-US" altLang="zh-CN" smtClean="0">
              <a:latin typeface="Arial" charset="0"/>
              <a:ea typeface="宋体"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幻灯片图像占位符 1"/>
          <p:cNvSpPr>
            <a:spLocks noGrp="1" noRot="1" noChangeAspect="1"/>
          </p:cNvSpPr>
          <p:nvPr>
            <p:ph type="sldImg"/>
          </p:nvPr>
        </p:nvSpPr>
        <p:spPr bwMode="auto">
          <a:noFill/>
          <a:ln>
            <a:solidFill>
              <a:srgbClr val="000000"/>
            </a:solidFill>
            <a:miter lim="800000"/>
            <a:headEnd/>
            <a:tailEnd/>
          </a:ln>
        </p:spPr>
      </p:sp>
      <p:sp>
        <p:nvSpPr>
          <p:cNvPr id="9113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dirty="0" smtClean="0"/>
              <a:t>1</a:t>
            </a:r>
            <a:r>
              <a:rPr lang="zh-CN" altLang="en-US" dirty="0" smtClean="0"/>
              <a:t>、增加读者借阅册数。通过增加读者借阅册数，打破借阅种类限制来提高读者图书借阅率。本科学生图书借阅册数由</a:t>
            </a:r>
            <a:r>
              <a:rPr lang="en-US" altLang="zh-CN" dirty="0" smtClean="0"/>
              <a:t>12</a:t>
            </a:r>
            <a:r>
              <a:rPr lang="zh-CN" altLang="en-US" dirty="0" smtClean="0"/>
              <a:t>册增至</a:t>
            </a:r>
            <a:r>
              <a:rPr lang="en-US" altLang="zh-CN" dirty="0" smtClean="0"/>
              <a:t>20</a:t>
            </a:r>
            <a:r>
              <a:rPr lang="zh-CN" altLang="en-US" dirty="0" smtClean="0"/>
              <a:t>册，硕士研究生由</a:t>
            </a:r>
            <a:r>
              <a:rPr lang="en-US" altLang="zh-CN" dirty="0" smtClean="0"/>
              <a:t>15</a:t>
            </a:r>
            <a:r>
              <a:rPr lang="zh-CN" altLang="en-US" dirty="0" smtClean="0"/>
              <a:t>册增至</a:t>
            </a:r>
            <a:r>
              <a:rPr lang="en-US" altLang="zh-CN" dirty="0" smtClean="0"/>
              <a:t>30</a:t>
            </a:r>
            <a:r>
              <a:rPr lang="zh-CN" altLang="en-US" dirty="0" smtClean="0"/>
              <a:t>册，博士研究生和教工由</a:t>
            </a:r>
            <a:r>
              <a:rPr lang="en-US" altLang="zh-CN" dirty="0" smtClean="0"/>
              <a:t>18</a:t>
            </a:r>
            <a:r>
              <a:rPr lang="zh-CN" altLang="en-US" dirty="0" smtClean="0"/>
              <a:t>册增至</a:t>
            </a:r>
            <a:r>
              <a:rPr lang="en-US" altLang="zh-CN" dirty="0" smtClean="0"/>
              <a:t>40</a:t>
            </a:r>
            <a:r>
              <a:rPr lang="zh-CN" altLang="en-US" dirty="0" smtClean="0"/>
              <a:t>册。 </a:t>
            </a:r>
          </a:p>
          <a:p>
            <a:pPr eaLnBrk="1" hangingPunct="1">
              <a:spcBef>
                <a:spcPct val="0"/>
              </a:spcBef>
            </a:pPr>
            <a:endParaRPr lang="en-US" altLang="zh-CN" dirty="0" smtClean="0"/>
          </a:p>
          <a:p>
            <a:pPr eaLnBrk="1" hangingPunct="1">
              <a:spcBef>
                <a:spcPct val="0"/>
              </a:spcBef>
            </a:pPr>
            <a:r>
              <a:rPr lang="zh-CN" altLang="en-US" dirty="0" smtClean="0"/>
              <a:t>（单击鼠标）</a:t>
            </a:r>
            <a:endParaRPr lang="en-US" altLang="zh-CN" dirty="0" smtClean="0"/>
          </a:p>
          <a:p>
            <a:pPr eaLnBrk="1" hangingPunct="1">
              <a:spcBef>
                <a:spcPct val="0"/>
              </a:spcBef>
            </a:pPr>
            <a:endParaRPr lang="zh-CN" altLang="en-US" dirty="0" smtClean="0"/>
          </a:p>
        </p:txBody>
      </p:sp>
      <p:sp>
        <p:nvSpPr>
          <p:cNvPr id="9113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79149C4-51F3-4292-BC9E-0B2ADA0492CC}" type="slidenum">
              <a:rPr lang="zh-CN" altLang="en-US" smtClean="0">
                <a:latin typeface="Arial" charset="0"/>
                <a:ea typeface="宋体" charset="-122"/>
              </a:rPr>
              <a:pPr/>
              <a:t>23</a:t>
            </a:fld>
            <a:endParaRPr lang="en-US" altLang="zh-CN" smtClean="0">
              <a:latin typeface="Arial" charset="0"/>
              <a:ea typeface="宋体"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幻灯片图像占位符 1"/>
          <p:cNvSpPr>
            <a:spLocks noGrp="1" noRot="1" noChangeAspect="1"/>
          </p:cNvSpPr>
          <p:nvPr>
            <p:ph type="sldImg"/>
          </p:nvPr>
        </p:nvSpPr>
        <p:spPr bwMode="auto">
          <a:noFill/>
          <a:ln>
            <a:solidFill>
              <a:srgbClr val="000000"/>
            </a:solidFill>
            <a:miter lim="800000"/>
            <a:headEnd/>
            <a:tailEnd/>
          </a:ln>
        </p:spPr>
      </p:sp>
      <p:sp>
        <p:nvSpPr>
          <p:cNvPr id="9318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2</a:t>
            </a:r>
            <a:r>
              <a:rPr lang="zh-CN" altLang="en-US" smtClean="0"/>
              <a:t>、多渠道开展参考咨询服务。利用电话、</a:t>
            </a:r>
            <a:r>
              <a:rPr lang="en-US" altLang="zh-CN" smtClean="0"/>
              <a:t>E-mail</a:t>
            </a:r>
            <a:r>
              <a:rPr lang="zh-CN" altLang="en-US" smtClean="0"/>
              <a:t>、</a:t>
            </a:r>
            <a:r>
              <a:rPr lang="en-US" altLang="zh-CN" smtClean="0"/>
              <a:t>QQ</a:t>
            </a:r>
            <a:r>
              <a:rPr lang="zh-CN" altLang="en-US" smtClean="0"/>
              <a:t>等形式开展参考咨询服务，及时解答读者使用图书馆过程中遇到的问题。</a:t>
            </a:r>
            <a:r>
              <a:rPr lang="en-US" altLang="zh-CN" smtClean="0"/>
              <a:t>2014</a:t>
            </a:r>
            <a:r>
              <a:rPr lang="zh-CN" altLang="en-US" smtClean="0"/>
              <a:t>年图书馆信息咨询部共接待来访、</a:t>
            </a:r>
            <a:r>
              <a:rPr lang="en-US" altLang="zh-CN" smtClean="0"/>
              <a:t>Email</a:t>
            </a:r>
            <a:r>
              <a:rPr lang="zh-CN" altLang="en-US" smtClean="0"/>
              <a:t>、电话以及在线咨询等共计约</a:t>
            </a:r>
            <a:r>
              <a:rPr lang="en-US" altLang="zh-CN" smtClean="0"/>
              <a:t>2500</a:t>
            </a:r>
            <a:r>
              <a:rPr lang="zh-CN" altLang="en-US" smtClean="0"/>
              <a:t>多人次。</a:t>
            </a:r>
          </a:p>
          <a:p>
            <a:pPr eaLnBrk="1" hangingPunct="1">
              <a:spcBef>
                <a:spcPct val="0"/>
              </a:spcBef>
            </a:pPr>
            <a:r>
              <a:rPr lang="zh-CN" altLang="en-US" smtClean="0"/>
              <a:t>（单击鼠标）</a:t>
            </a:r>
            <a:endParaRPr lang="en-US" altLang="zh-CN" smtClean="0"/>
          </a:p>
          <a:p>
            <a:pPr eaLnBrk="1" hangingPunct="1">
              <a:spcBef>
                <a:spcPct val="0"/>
              </a:spcBef>
            </a:pPr>
            <a:endParaRPr lang="zh-CN" altLang="en-US" smtClean="0"/>
          </a:p>
        </p:txBody>
      </p:sp>
      <p:sp>
        <p:nvSpPr>
          <p:cNvPr id="9318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2EF5AE8-7576-4E9C-ACC8-3336A5518CE0}" type="slidenum">
              <a:rPr lang="zh-CN" altLang="en-US" smtClean="0">
                <a:latin typeface="Arial" charset="0"/>
                <a:ea typeface="宋体" charset="-122"/>
              </a:rPr>
              <a:pPr/>
              <a:t>24</a:t>
            </a:fld>
            <a:endParaRPr lang="en-US" altLang="zh-CN" smtClean="0">
              <a:latin typeface="Arial" charset="0"/>
              <a:ea typeface="宋体"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幻灯片图像占位符 1"/>
          <p:cNvSpPr>
            <a:spLocks noGrp="1" noRot="1" noChangeAspect="1"/>
          </p:cNvSpPr>
          <p:nvPr>
            <p:ph type="sldImg"/>
          </p:nvPr>
        </p:nvSpPr>
        <p:spPr bwMode="auto">
          <a:noFill/>
          <a:ln>
            <a:solidFill>
              <a:srgbClr val="000000"/>
            </a:solidFill>
            <a:miter lim="800000"/>
            <a:headEnd/>
            <a:tailEnd/>
          </a:ln>
        </p:spPr>
      </p:sp>
      <p:sp>
        <p:nvSpPr>
          <p:cNvPr id="9523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3</a:t>
            </a:r>
            <a:r>
              <a:rPr lang="zh-CN" altLang="en-US" smtClean="0"/>
              <a:t>、启动诺贝尔经济学奖文库建设。</a:t>
            </a:r>
            <a:endParaRPr lang="en-US" altLang="zh-CN" smtClean="0"/>
          </a:p>
          <a:p>
            <a:pPr eaLnBrk="1" hangingPunct="1">
              <a:spcBef>
                <a:spcPct val="0"/>
              </a:spcBef>
            </a:pPr>
            <a:r>
              <a:rPr lang="zh-CN" altLang="en-US" smtClean="0"/>
              <a:t>图书馆</a:t>
            </a:r>
            <a:r>
              <a:rPr lang="en-US" altLang="zh-CN" smtClean="0"/>
              <a:t>11</a:t>
            </a:r>
            <a:r>
              <a:rPr lang="zh-CN" altLang="en-US" smtClean="0"/>
              <a:t>月份完成了</a:t>
            </a:r>
            <a:r>
              <a:rPr lang="en-US" altLang="zh-CN" smtClean="0"/>
              <a:t>2014</a:t>
            </a:r>
            <a:r>
              <a:rPr lang="zh-CN" altLang="en-US" smtClean="0"/>
              <a:t>年诺贝尔经济学奖得主让</a:t>
            </a:r>
            <a:r>
              <a:rPr lang="en-US" altLang="zh-CN" smtClean="0"/>
              <a:t>•</a:t>
            </a:r>
            <a:r>
              <a:rPr lang="zh-CN" altLang="en-US" smtClean="0"/>
              <a:t>梯若尔（</a:t>
            </a:r>
            <a:r>
              <a:rPr lang="en-US" altLang="zh-CN" smtClean="0"/>
              <a:t>Jean Tirole</a:t>
            </a:r>
            <a:r>
              <a:rPr lang="zh-CN" altLang="en-US" smtClean="0"/>
              <a:t>）论文及著作的搜集、整理工作，建立了让</a:t>
            </a:r>
            <a:r>
              <a:rPr lang="en-US" altLang="zh-CN" smtClean="0"/>
              <a:t>•</a:t>
            </a:r>
            <a:r>
              <a:rPr lang="zh-CN" altLang="en-US" smtClean="0"/>
              <a:t>梯若尔文库，为学校师生研读其文章和著作提供便利。目前，收藏有让</a:t>
            </a:r>
            <a:r>
              <a:rPr lang="en-US" altLang="zh-CN" smtClean="0"/>
              <a:t>•</a:t>
            </a:r>
            <a:r>
              <a:rPr lang="zh-CN" altLang="en-US" smtClean="0"/>
              <a:t>梯若尔迄今</a:t>
            </a:r>
            <a:r>
              <a:rPr lang="en-US" altLang="zh-CN" smtClean="0"/>
              <a:t>30</a:t>
            </a:r>
            <a:r>
              <a:rPr lang="zh-CN" altLang="en-US" smtClean="0"/>
              <a:t>余年学术生涯中创作的</a:t>
            </a:r>
            <a:r>
              <a:rPr lang="en-US" altLang="zh-CN" smtClean="0"/>
              <a:t>150</a:t>
            </a:r>
            <a:r>
              <a:rPr lang="zh-CN" altLang="en-US" smtClean="0"/>
              <a:t>余篇高水平论文（已编辑成“让</a:t>
            </a:r>
            <a:r>
              <a:rPr lang="en-US" altLang="zh-CN" smtClean="0"/>
              <a:t>•</a:t>
            </a:r>
            <a:r>
              <a:rPr lang="zh-CN" altLang="en-US" smtClean="0"/>
              <a:t>梯若尔论文选”共</a:t>
            </a:r>
            <a:r>
              <a:rPr lang="en-US" altLang="zh-CN" smtClean="0"/>
              <a:t>25</a:t>
            </a:r>
            <a:r>
              <a:rPr lang="zh-CN" altLang="en-US" smtClean="0"/>
              <a:t>册）及</a:t>
            </a:r>
            <a:r>
              <a:rPr lang="en-US" altLang="zh-CN" smtClean="0"/>
              <a:t>8</a:t>
            </a:r>
            <a:r>
              <a:rPr lang="zh-CN" altLang="en-US" smtClean="0"/>
              <a:t>部中文著作和</a:t>
            </a:r>
            <a:r>
              <a:rPr lang="en-US" altLang="zh-CN" smtClean="0"/>
              <a:t>7</a:t>
            </a:r>
            <a:r>
              <a:rPr lang="zh-CN" altLang="en-US" smtClean="0"/>
              <a:t>部外文原版著作，并制作成专题在图书馆四楼“经济管理特色书库”进行展出。</a:t>
            </a:r>
          </a:p>
          <a:p>
            <a:pPr eaLnBrk="1" hangingPunct="1">
              <a:spcBef>
                <a:spcPct val="0"/>
              </a:spcBef>
            </a:pPr>
            <a:r>
              <a:rPr lang="zh-CN" altLang="en-US" smtClean="0"/>
              <a:t>（单击鼠标）</a:t>
            </a:r>
            <a:endParaRPr lang="en-US" altLang="zh-CN" smtClean="0"/>
          </a:p>
          <a:p>
            <a:pPr eaLnBrk="1" hangingPunct="1">
              <a:spcBef>
                <a:spcPct val="0"/>
              </a:spcBef>
            </a:pPr>
            <a:endParaRPr lang="zh-CN" altLang="en-US" smtClean="0"/>
          </a:p>
        </p:txBody>
      </p:sp>
      <p:sp>
        <p:nvSpPr>
          <p:cNvPr id="9523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1F48EF6-60AE-418B-9523-CFE3B15A86B2}" type="slidenum">
              <a:rPr lang="zh-CN" altLang="en-US" smtClean="0">
                <a:latin typeface="Arial" charset="0"/>
                <a:ea typeface="宋体" charset="-122"/>
              </a:rPr>
              <a:pPr/>
              <a:t>25</a:t>
            </a:fld>
            <a:endParaRPr lang="en-US" altLang="zh-CN" smtClean="0">
              <a:latin typeface="Arial" charset="0"/>
              <a:ea typeface="宋体"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幻灯片图像占位符 1"/>
          <p:cNvSpPr>
            <a:spLocks noGrp="1" noRot="1" noChangeAspect="1"/>
          </p:cNvSpPr>
          <p:nvPr>
            <p:ph type="sldImg"/>
          </p:nvPr>
        </p:nvSpPr>
        <p:spPr bwMode="auto">
          <a:noFill/>
          <a:ln>
            <a:solidFill>
              <a:srgbClr val="000000"/>
            </a:solidFill>
            <a:miter lim="800000"/>
            <a:headEnd/>
            <a:tailEnd/>
          </a:ln>
        </p:spPr>
      </p:sp>
      <p:sp>
        <p:nvSpPr>
          <p:cNvPr id="9728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4</a:t>
            </a:r>
            <a:r>
              <a:rPr lang="zh-CN" altLang="en-US" smtClean="0"/>
              <a:t>、多途径进行图书推荐。</a:t>
            </a:r>
            <a:endParaRPr lang="en-US" altLang="zh-CN" smtClean="0"/>
          </a:p>
          <a:p>
            <a:pPr eaLnBrk="1" hangingPunct="1">
              <a:spcBef>
                <a:spcPct val="0"/>
              </a:spcBef>
            </a:pPr>
            <a:r>
              <a:rPr lang="zh-CN" altLang="en-US" smtClean="0"/>
              <a:t>利用“新书推荐”与“爱心书屋”推广图书资源。自</a:t>
            </a:r>
            <a:r>
              <a:rPr lang="en-US" altLang="zh-CN" smtClean="0"/>
              <a:t>2014</a:t>
            </a:r>
            <a:r>
              <a:rPr lang="zh-CN" altLang="en-US" smtClean="0"/>
              <a:t>年</a:t>
            </a:r>
            <a:r>
              <a:rPr lang="en-US" altLang="zh-CN" smtClean="0"/>
              <a:t>3</a:t>
            </a:r>
            <a:r>
              <a:rPr lang="zh-CN" altLang="en-US" smtClean="0"/>
              <a:t>月份开始，在江西财经大学新闻网站上进行“新书推荐”，共推出</a:t>
            </a:r>
            <a:r>
              <a:rPr lang="en-US" altLang="zh-CN" smtClean="0"/>
              <a:t>17</a:t>
            </a:r>
            <a:r>
              <a:rPr lang="zh-CN" altLang="en-US" smtClean="0"/>
              <a:t>期。在图书馆专门开辟“爱心书屋”接受学生赠书</a:t>
            </a:r>
            <a:r>
              <a:rPr lang="en-US" altLang="zh-CN" smtClean="0"/>
              <a:t>343</a:t>
            </a:r>
            <a:r>
              <a:rPr lang="zh-CN" altLang="en-US" smtClean="0"/>
              <a:t>册，并向读者推荐。</a:t>
            </a:r>
            <a:endParaRPr lang="en-US" altLang="zh-CN" smtClean="0"/>
          </a:p>
          <a:p>
            <a:pPr eaLnBrk="1" hangingPunct="1">
              <a:spcBef>
                <a:spcPct val="0"/>
              </a:spcBef>
            </a:pPr>
            <a:r>
              <a:rPr lang="zh-CN" altLang="en-US" smtClean="0"/>
              <a:t>（单击鼠标）</a:t>
            </a:r>
            <a:endParaRPr lang="en-US" altLang="zh-CN" smtClean="0"/>
          </a:p>
          <a:p>
            <a:pPr eaLnBrk="1" hangingPunct="1">
              <a:spcBef>
                <a:spcPct val="0"/>
              </a:spcBef>
            </a:pPr>
            <a:endParaRPr lang="zh-CN" altLang="en-US" smtClean="0"/>
          </a:p>
          <a:p>
            <a:pPr eaLnBrk="1" hangingPunct="1">
              <a:spcBef>
                <a:spcPct val="0"/>
              </a:spcBef>
            </a:pPr>
            <a:endParaRPr lang="zh-CN" altLang="en-US" smtClean="0"/>
          </a:p>
        </p:txBody>
      </p:sp>
      <p:sp>
        <p:nvSpPr>
          <p:cNvPr id="9728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4838B33-C497-4A3E-B1E3-DC600EA6AC02}" type="slidenum">
              <a:rPr lang="zh-CN" altLang="en-US" smtClean="0">
                <a:latin typeface="Arial" charset="0"/>
                <a:ea typeface="宋体" charset="-122"/>
              </a:rPr>
              <a:pPr/>
              <a:t>26</a:t>
            </a:fld>
            <a:endParaRPr lang="en-US" altLang="zh-CN" smtClean="0">
              <a:latin typeface="Arial" charset="0"/>
              <a:ea typeface="宋体"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幻灯片图像占位符 1"/>
          <p:cNvSpPr>
            <a:spLocks noGrp="1" noRot="1" noChangeAspect="1"/>
          </p:cNvSpPr>
          <p:nvPr>
            <p:ph type="sldImg"/>
          </p:nvPr>
        </p:nvSpPr>
        <p:spPr bwMode="auto">
          <a:noFill/>
          <a:ln>
            <a:solidFill>
              <a:srgbClr val="000000"/>
            </a:solidFill>
            <a:miter lim="800000"/>
            <a:headEnd/>
            <a:tailEnd/>
          </a:ln>
        </p:spPr>
      </p:sp>
      <p:sp>
        <p:nvSpPr>
          <p:cNvPr id="9933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5</a:t>
            </a:r>
            <a:r>
              <a:rPr lang="zh-CN" altLang="en-US" smtClean="0"/>
              <a:t>、完善查收查引服务内容，助力科研管理。</a:t>
            </a:r>
            <a:endParaRPr lang="en-US" altLang="zh-CN" smtClean="0"/>
          </a:p>
          <a:p>
            <a:pPr eaLnBrk="1" hangingPunct="1">
              <a:spcBef>
                <a:spcPct val="0"/>
              </a:spcBef>
            </a:pPr>
            <a:r>
              <a:rPr lang="zh-CN" altLang="en-US" smtClean="0"/>
              <a:t>今年在免费为本校教师开具论文查收查引证明的基础上增加开具</a:t>
            </a:r>
            <a:r>
              <a:rPr lang="en-US" altLang="zh-CN" smtClean="0"/>
              <a:t>JCR</a:t>
            </a:r>
            <a:r>
              <a:rPr lang="zh-CN" altLang="en-US" smtClean="0"/>
              <a:t>期刊分区证明，对我校科研管理工作形成有力支持，更好地评价了我校科研成果质量，真实反映了我校科研实力。截至目前，已开具了查收查引收入证明</a:t>
            </a:r>
            <a:r>
              <a:rPr lang="en-US" altLang="zh-CN" smtClean="0"/>
              <a:t>500</a:t>
            </a:r>
            <a:r>
              <a:rPr lang="zh-CN" altLang="en-US" smtClean="0"/>
              <a:t>余份。</a:t>
            </a:r>
          </a:p>
          <a:p>
            <a:pPr eaLnBrk="1" hangingPunct="1">
              <a:spcBef>
                <a:spcPct val="0"/>
              </a:spcBef>
            </a:pPr>
            <a:r>
              <a:rPr lang="zh-CN" altLang="en-US" smtClean="0"/>
              <a:t>（单击鼠标）</a:t>
            </a:r>
            <a:endParaRPr lang="en-US" altLang="zh-CN" smtClean="0"/>
          </a:p>
          <a:p>
            <a:pPr eaLnBrk="1" hangingPunct="1">
              <a:spcBef>
                <a:spcPct val="0"/>
              </a:spcBef>
            </a:pPr>
            <a:endParaRPr lang="en-US" altLang="zh-CN" smtClean="0"/>
          </a:p>
          <a:p>
            <a:pPr eaLnBrk="1" hangingPunct="1">
              <a:spcBef>
                <a:spcPct val="0"/>
              </a:spcBef>
            </a:pPr>
            <a:endParaRPr lang="zh-CN" altLang="en-US" smtClean="0"/>
          </a:p>
        </p:txBody>
      </p:sp>
      <p:sp>
        <p:nvSpPr>
          <p:cNvPr id="9933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0DE81D-5C61-4696-848A-A54CD2467F74}" type="slidenum">
              <a:rPr lang="zh-CN" altLang="en-US" smtClean="0">
                <a:latin typeface="Arial" charset="0"/>
                <a:ea typeface="宋体" charset="-122"/>
              </a:rPr>
              <a:pPr/>
              <a:t>27</a:t>
            </a:fld>
            <a:endParaRPr lang="en-US" altLang="zh-CN" smtClean="0">
              <a:latin typeface="Arial" charset="0"/>
              <a:ea typeface="宋体"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幻灯片图像占位符 1"/>
          <p:cNvSpPr>
            <a:spLocks noGrp="1" noRot="1" noChangeAspect="1"/>
          </p:cNvSpPr>
          <p:nvPr>
            <p:ph type="sldImg"/>
          </p:nvPr>
        </p:nvSpPr>
        <p:spPr bwMode="auto">
          <a:noFill/>
          <a:ln>
            <a:solidFill>
              <a:srgbClr val="000000"/>
            </a:solidFill>
            <a:miter lim="800000"/>
            <a:headEnd/>
            <a:tailEnd/>
          </a:ln>
        </p:spPr>
      </p:sp>
      <p:sp>
        <p:nvSpPr>
          <p:cNvPr id="10137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6</a:t>
            </a:r>
            <a:r>
              <a:rPr lang="zh-CN" altLang="en-US" smtClean="0"/>
              <a:t>、联盟服务创新高。</a:t>
            </a:r>
            <a:endParaRPr lang="en-US" altLang="zh-CN" smtClean="0"/>
          </a:p>
          <a:p>
            <a:pPr eaLnBrk="1" hangingPunct="1">
              <a:spcBef>
                <a:spcPct val="0"/>
              </a:spcBef>
            </a:pPr>
            <a:r>
              <a:rPr lang="zh-CN" altLang="en-US" smtClean="0"/>
              <a:t>我馆在昌北高校数字图书馆联盟工作业绩中再创新高。截至目前，我校文献传递申请量</a:t>
            </a:r>
            <a:r>
              <a:rPr lang="en-US" altLang="zh-CN" smtClean="0"/>
              <a:t>66566</a:t>
            </a:r>
            <a:r>
              <a:rPr lang="zh-CN" altLang="en-US" smtClean="0"/>
              <a:t>篇，回复量</a:t>
            </a:r>
            <a:r>
              <a:rPr lang="en-US" altLang="zh-CN" smtClean="0"/>
              <a:t>58312</a:t>
            </a:r>
            <a:r>
              <a:rPr lang="zh-CN" altLang="en-US" smtClean="0"/>
              <a:t>篇。馆际互借</a:t>
            </a:r>
            <a:r>
              <a:rPr lang="en-US" altLang="zh-CN" smtClean="0"/>
              <a:t>158</a:t>
            </a:r>
            <a:r>
              <a:rPr lang="zh-CN" altLang="en-US" smtClean="0"/>
              <a:t>册，连续多年位居联盟第一。通过联盟服务拓宽了我校读者资源获取途径，延展了我馆信息服务范围。</a:t>
            </a:r>
            <a:br>
              <a:rPr lang="zh-CN" altLang="en-US" smtClean="0"/>
            </a:br>
            <a:endParaRPr lang="zh-CN" altLang="en-US" smtClean="0"/>
          </a:p>
          <a:p>
            <a:pPr eaLnBrk="1" hangingPunct="1">
              <a:spcBef>
                <a:spcPct val="0"/>
              </a:spcBef>
            </a:pPr>
            <a:endParaRPr lang="zh-CN" altLang="en-US" smtClean="0"/>
          </a:p>
          <a:p>
            <a:pPr eaLnBrk="1" hangingPunct="1">
              <a:spcBef>
                <a:spcPct val="0"/>
              </a:spcBef>
            </a:pPr>
            <a:endParaRPr lang="zh-CN" altLang="en-US" smtClean="0"/>
          </a:p>
        </p:txBody>
      </p:sp>
      <p:sp>
        <p:nvSpPr>
          <p:cNvPr id="1013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724CE4-E57D-42E6-9E65-6CC8B3AC50CA}" type="slidenum">
              <a:rPr lang="zh-CN" altLang="en-US" smtClean="0">
                <a:latin typeface="Arial" charset="0"/>
                <a:ea typeface="宋体" charset="-122"/>
              </a:rPr>
              <a:pPr/>
              <a:t>28</a:t>
            </a:fld>
            <a:endParaRPr lang="en-US" altLang="zh-CN" smtClean="0">
              <a:latin typeface="Arial" charset="0"/>
              <a:ea typeface="宋体"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p:cNvSpPr>
          <p:nvPr>
            <p:ph type="sldImg"/>
          </p:nvPr>
        </p:nvSpPr>
        <p:spPr bwMode="auto">
          <a:noFill/>
          <a:ln>
            <a:solidFill>
              <a:srgbClr val="000000"/>
            </a:solidFill>
            <a:miter lim="800000"/>
            <a:headEnd/>
            <a:tailEnd/>
          </a:ln>
        </p:spPr>
      </p:sp>
      <p:sp>
        <p:nvSpPr>
          <p:cNvPr id="10342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b="1" smtClean="0">
                <a:solidFill>
                  <a:schemeClr val="bg1"/>
                </a:solidFill>
                <a:latin typeface="微软雅黑" pitchFamily="34" charset="-122"/>
                <a:ea typeface="微软雅黑" pitchFamily="34" charset="-122"/>
              </a:rPr>
              <a:t>五、推动业务培训</a:t>
            </a:r>
          </a:p>
          <a:p>
            <a:pPr eaLnBrk="1" hangingPunct="1">
              <a:spcBef>
                <a:spcPct val="0"/>
              </a:spcBef>
            </a:pPr>
            <a:r>
              <a:rPr lang="zh-CN" altLang="en-US" smtClean="0"/>
              <a:t>（单击鼠标）</a:t>
            </a:r>
            <a:endParaRPr lang="en-US" altLang="zh-CN" smtClean="0"/>
          </a:p>
          <a:p>
            <a:pPr eaLnBrk="1" hangingPunct="1">
              <a:spcBef>
                <a:spcPct val="0"/>
              </a:spcBef>
            </a:pPr>
            <a:endParaRPr lang="zh-CN" altLang="en-US" b="1" smtClean="0">
              <a:solidFill>
                <a:schemeClr val="bg1"/>
              </a:solidFill>
              <a:latin typeface="微软雅黑" pitchFamily="34" charset="-122"/>
              <a:ea typeface="微软雅黑" pitchFamily="34" charset="-122"/>
            </a:endParaRPr>
          </a:p>
          <a:p>
            <a:pPr eaLnBrk="1" hangingPunct="1">
              <a:spcBef>
                <a:spcPct val="0"/>
              </a:spcBef>
            </a:pPr>
            <a:endParaRPr lang="zh-CN" altLang="en-US" smtClean="0"/>
          </a:p>
        </p:txBody>
      </p:sp>
      <p:sp>
        <p:nvSpPr>
          <p:cNvPr id="10342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089B275-D6E5-4D5B-8687-EC6BB9F03714}" type="slidenum">
              <a:rPr lang="zh-CN" altLang="en-US" smtClean="0">
                <a:latin typeface="Arial" charset="0"/>
                <a:ea typeface="宋体" charset="-122"/>
              </a:rPr>
              <a:pPr/>
              <a:t>29</a:t>
            </a:fld>
            <a:endParaRPr lang="en-US" altLang="zh-CN" smtClean="0">
              <a:latin typeface="Arial" charset="0"/>
              <a:ea typeface="宋体"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幻灯片图像占位符 1"/>
          <p:cNvSpPr>
            <a:spLocks noGrp="1" noRot="1" noChangeAspect="1"/>
          </p:cNvSpPr>
          <p:nvPr>
            <p:ph type="sldImg"/>
          </p:nvPr>
        </p:nvSpPr>
        <p:spPr bwMode="auto">
          <a:noFill/>
          <a:ln>
            <a:solidFill>
              <a:srgbClr val="000000"/>
            </a:solidFill>
            <a:miter lim="800000"/>
            <a:headEnd/>
            <a:tailEnd/>
          </a:ln>
        </p:spPr>
      </p:sp>
      <p:sp>
        <p:nvSpPr>
          <p:cNvPr id="5017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b="1" smtClean="0">
                <a:solidFill>
                  <a:schemeClr val="bg1"/>
                </a:solidFill>
                <a:latin typeface="微软雅黑" pitchFamily="34" charset="-122"/>
                <a:ea typeface="微软雅黑" pitchFamily="34" charset="-122"/>
              </a:rPr>
              <a:t>一、巩固资源建设（单击鼠标）</a:t>
            </a:r>
          </a:p>
        </p:txBody>
      </p:sp>
      <p:sp>
        <p:nvSpPr>
          <p:cNvPr id="501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43870BE-528B-4E5D-A60B-EF4F8C698EAE}" type="slidenum">
              <a:rPr lang="zh-CN" altLang="en-US" smtClean="0">
                <a:latin typeface="Arial" charset="0"/>
                <a:ea typeface="宋体" charset="-122"/>
              </a:rPr>
              <a:pPr/>
              <a:t>3</a:t>
            </a:fld>
            <a:endParaRPr lang="en-US" altLang="zh-CN" smtClean="0">
              <a:latin typeface="Arial" charset="0"/>
              <a:ea typeface="宋体"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幻灯片图像占位符 1"/>
          <p:cNvSpPr>
            <a:spLocks noGrp="1" noRot="1" noChangeAspect="1"/>
          </p:cNvSpPr>
          <p:nvPr>
            <p:ph type="sldImg"/>
          </p:nvPr>
        </p:nvSpPr>
        <p:spPr bwMode="auto">
          <a:noFill/>
          <a:ln>
            <a:solidFill>
              <a:srgbClr val="000000"/>
            </a:solidFill>
            <a:miter lim="800000"/>
            <a:headEnd/>
            <a:tailEnd/>
          </a:ln>
        </p:spPr>
      </p:sp>
      <p:sp>
        <p:nvSpPr>
          <p:cNvPr id="10547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1</a:t>
            </a:r>
            <a:r>
              <a:rPr lang="zh-CN" altLang="en-US" smtClean="0"/>
              <a:t>、加强员工培训与业务交流。</a:t>
            </a:r>
            <a:endParaRPr lang="en-US" altLang="zh-CN" smtClean="0"/>
          </a:p>
          <a:p>
            <a:pPr eaLnBrk="1" hangingPunct="1">
              <a:spcBef>
                <a:spcPct val="0"/>
              </a:spcBef>
            </a:pPr>
            <a:r>
              <a:rPr lang="zh-CN" altLang="en-US" smtClean="0"/>
              <a:t>（</a:t>
            </a:r>
            <a:r>
              <a:rPr lang="en-US" altLang="zh-CN" smtClean="0"/>
              <a:t>1</a:t>
            </a:r>
            <a:r>
              <a:rPr lang="zh-CN" altLang="en-US" smtClean="0"/>
              <a:t>）固定在每周四下午进行全馆政治学习与业务培训。</a:t>
            </a:r>
            <a:endParaRPr lang="en-US" altLang="zh-CN" smtClean="0"/>
          </a:p>
          <a:p>
            <a:pPr eaLnBrk="1" hangingPunct="1">
              <a:spcBef>
                <a:spcPct val="0"/>
              </a:spcBef>
            </a:pPr>
            <a:r>
              <a:rPr lang="zh-CN" altLang="en-US" smtClean="0"/>
              <a:t>（单击鼠标）</a:t>
            </a:r>
            <a:endParaRPr lang="en-US" altLang="zh-CN" smtClean="0"/>
          </a:p>
          <a:p>
            <a:pPr eaLnBrk="1" hangingPunct="1">
              <a:spcBef>
                <a:spcPct val="0"/>
              </a:spcBef>
            </a:pPr>
            <a:endParaRPr lang="zh-CN" altLang="en-US" smtClean="0"/>
          </a:p>
        </p:txBody>
      </p:sp>
      <p:sp>
        <p:nvSpPr>
          <p:cNvPr id="10547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4C3338D-F880-463B-8E03-6FCBBC590A79}" type="slidenum">
              <a:rPr lang="zh-CN" altLang="en-US" smtClean="0">
                <a:latin typeface="Arial" charset="0"/>
                <a:ea typeface="宋体" charset="-122"/>
              </a:rPr>
              <a:pPr/>
              <a:t>30</a:t>
            </a:fld>
            <a:endParaRPr lang="en-US" altLang="zh-CN" smtClean="0">
              <a:latin typeface="Arial" charset="0"/>
              <a:ea typeface="宋体"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幻灯片图像占位符 1"/>
          <p:cNvSpPr>
            <a:spLocks noGrp="1" noRot="1" noChangeAspect="1"/>
          </p:cNvSpPr>
          <p:nvPr>
            <p:ph type="sldImg"/>
          </p:nvPr>
        </p:nvSpPr>
        <p:spPr bwMode="auto">
          <a:noFill/>
          <a:ln>
            <a:solidFill>
              <a:srgbClr val="000000"/>
            </a:solidFill>
            <a:miter lim="800000"/>
            <a:headEnd/>
            <a:tailEnd/>
          </a:ln>
        </p:spPr>
      </p:sp>
      <p:sp>
        <p:nvSpPr>
          <p:cNvPr id="10752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smtClean="0"/>
              <a:t>（</a:t>
            </a:r>
            <a:r>
              <a:rPr lang="en-US" altLang="zh-CN" smtClean="0"/>
              <a:t>2</a:t>
            </a:r>
            <a:r>
              <a:rPr lang="zh-CN" altLang="en-US" smtClean="0"/>
              <a:t>）积极参加各类业务交流，参加了超星公司举办的创新研讨会、</a:t>
            </a:r>
            <a:r>
              <a:rPr lang="en-US" altLang="zh-CN" smtClean="0"/>
              <a:t>CNKI</a:t>
            </a:r>
            <a:r>
              <a:rPr lang="zh-CN" altLang="en-US" smtClean="0"/>
              <a:t>新产品发布会等活动。</a:t>
            </a:r>
            <a:endParaRPr lang="en-US" altLang="zh-CN" smtClean="0"/>
          </a:p>
          <a:p>
            <a:pPr eaLnBrk="1" hangingPunct="1">
              <a:spcBef>
                <a:spcPct val="0"/>
              </a:spcBef>
            </a:pPr>
            <a:r>
              <a:rPr lang="zh-CN" altLang="en-US" smtClean="0"/>
              <a:t>（单击鼠标）</a:t>
            </a:r>
            <a:endParaRPr lang="en-US" altLang="zh-CN" smtClean="0"/>
          </a:p>
          <a:p>
            <a:pPr eaLnBrk="1" hangingPunct="1">
              <a:spcBef>
                <a:spcPct val="0"/>
              </a:spcBef>
            </a:pPr>
            <a:endParaRPr lang="zh-CN" altLang="en-US" smtClean="0"/>
          </a:p>
          <a:p>
            <a:pPr eaLnBrk="1" hangingPunct="1">
              <a:spcBef>
                <a:spcPct val="0"/>
              </a:spcBef>
            </a:pPr>
            <a:endParaRPr lang="zh-CN" altLang="en-US" smtClean="0"/>
          </a:p>
        </p:txBody>
      </p:sp>
      <p:sp>
        <p:nvSpPr>
          <p:cNvPr id="10752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EACF402-36E5-46C7-BA1A-DF5484E45E1B}" type="slidenum">
              <a:rPr lang="zh-CN" altLang="en-US" smtClean="0">
                <a:latin typeface="Arial" charset="0"/>
                <a:ea typeface="宋体" charset="-122"/>
              </a:rPr>
              <a:pPr/>
              <a:t>31</a:t>
            </a:fld>
            <a:endParaRPr lang="en-US" altLang="zh-CN" smtClean="0">
              <a:latin typeface="Arial" charset="0"/>
              <a:ea typeface="宋体"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幻灯片图像占位符 1"/>
          <p:cNvSpPr>
            <a:spLocks noGrp="1" noRot="1" noChangeAspect="1"/>
          </p:cNvSpPr>
          <p:nvPr>
            <p:ph type="sldImg"/>
          </p:nvPr>
        </p:nvSpPr>
        <p:spPr bwMode="auto">
          <a:noFill/>
          <a:ln>
            <a:solidFill>
              <a:srgbClr val="000000"/>
            </a:solidFill>
            <a:miter lim="800000"/>
            <a:headEnd/>
            <a:tailEnd/>
          </a:ln>
        </p:spPr>
      </p:sp>
      <p:sp>
        <p:nvSpPr>
          <p:cNvPr id="10957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smtClean="0"/>
              <a:t>（</a:t>
            </a:r>
            <a:r>
              <a:rPr lang="en-US" altLang="zh-CN" smtClean="0"/>
              <a:t>3</a:t>
            </a:r>
            <a:r>
              <a:rPr lang="zh-CN" altLang="en-US" smtClean="0"/>
              <a:t>）举办“江财梦</a:t>
            </a:r>
            <a:r>
              <a:rPr lang="en-US" altLang="zh-CN" smtClean="0"/>
              <a:t>•</a:t>
            </a:r>
            <a:r>
              <a:rPr lang="zh-CN" altLang="en-US" smtClean="0"/>
              <a:t>劳动美”</a:t>
            </a:r>
            <a:r>
              <a:rPr lang="en-US" altLang="zh-CN" smtClean="0"/>
              <a:t>2014</a:t>
            </a:r>
            <a:r>
              <a:rPr lang="zh-CN" altLang="en-US" smtClean="0"/>
              <a:t>年图书馆员工岗位技能竞赛活动，展现员工业务知识与岗位能力方面的风采，激发大家的业务学习热情与爱岗敬业精神</a:t>
            </a:r>
            <a:endParaRPr lang="en-US" altLang="zh-CN" smtClean="0"/>
          </a:p>
          <a:p>
            <a:pPr eaLnBrk="1" hangingPunct="1">
              <a:spcBef>
                <a:spcPct val="0"/>
              </a:spcBef>
            </a:pPr>
            <a:r>
              <a:rPr lang="zh-CN" altLang="en-US" smtClean="0"/>
              <a:t>（单击鼠标）</a:t>
            </a:r>
            <a:endParaRPr lang="en-US" altLang="zh-CN" smtClean="0"/>
          </a:p>
          <a:p>
            <a:pPr eaLnBrk="1" hangingPunct="1">
              <a:spcBef>
                <a:spcPct val="0"/>
              </a:spcBef>
            </a:pPr>
            <a:endParaRPr lang="zh-CN" altLang="en-US" smtClean="0"/>
          </a:p>
        </p:txBody>
      </p:sp>
      <p:sp>
        <p:nvSpPr>
          <p:cNvPr id="10957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EA947BA-CFDB-4E07-B4C3-2DDE5E8CF036}" type="slidenum">
              <a:rPr lang="zh-CN" altLang="en-US" smtClean="0">
                <a:latin typeface="Arial" charset="0"/>
                <a:ea typeface="宋体" charset="-122"/>
              </a:rPr>
              <a:pPr/>
              <a:t>32</a:t>
            </a:fld>
            <a:endParaRPr lang="en-US" altLang="zh-CN" smtClean="0">
              <a:latin typeface="Arial" charset="0"/>
              <a:ea typeface="宋体"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幻灯片图像占位符 1"/>
          <p:cNvSpPr>
            <a:spLocks noGrp="1" noRot="1" noChangeAspect="1"/>
          </p:cNvSpPr>
          <p:nvPr>
            <p:ph type="sldImg"/>
          </p:nvPr>
        </p:nvSpPr>
        <p:spPr bwMode="auto">
          <a:noFill/>
          <a:ln>
            <a:solidFill>
              <a:srgbClr val="000000"/>
            </a:solidFill>
            <a:miter lim="800000"/>
            <a:headEnd/>
            <a:tailEnd/>
          </a:ln>
        </p:spPr>
      </p:sp>
      <p:sp>
        <p:nvSpPr>
          <p:cNvPr id="11161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dirty="0" smtClean="0"/>
              <a:t>2</a:t>
            </a:r>
            <a:r>
              <a:rPr lang="zh-CN" altLang="en-US" dirty="0" smtClean="0"/>
              <a:t>、积极组织参与昌北高校图书馆联盟系列活动，组队参加昌北高校图书馆联盟“万方杯”图书馆员工业务技能竞赛、第四届“知网杯”搜索竞赛活动、参考咨询培训会和第四届昌北高校图书馆联盟学术研讨会，取得了优异成绩。</a:t>
            </a:r>
            <a:endParaRPr lang="en-US" altLang="zh-CN" dirty="0" smtClean="0"/>
          </a:p>
          <a:p>
            <a:pPr eaLnBrk="1" hangingPunct="1">
              <a:spcBef>
                <a:spcPct val="0"/>
              </a:spcBef>
            </a:pPr>
            <a:r>
              <a:rPr lang="zh-CN" altLang="en-US" dirty="0" smtClean="0"/>
              <a:t>（单击鼠标）</a:t>
            </a:r>
            <a:endParaRPr lang="en-US" altLang="zh-CN" dirty="0" smtClean="0"/>
          </a:p>
          <a:p>
            <a:pPr eaLnBrk="1" hangingPunct="1">
              <a:spcBef>
                <a:spcPct val="0"/>
              </a:spcBef>
            </a:pPr>
            <a:endParaRPr lang="zh-CN" altLang="en-US" dirty="0" smtClean="0"/>
          </a:p>
        </p:txBody>
      </p:sp>
      <p:sp>
        <p:nvSpPr>
          <p:cNvPr id="11161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D448B5E-AB84-43B5-B976-085DD81AD133}" type="slidenum">
              <a:rPr lang="zh-CN" altLang="en-US" smtClean="0">
                <a:latin typeface="Arial" charset="0"/>
                <a:ea typeface="宋体" charset="-122"/>
              </a:rPr>
              <a:pPr/>
              <a:t>33</a:t>
            </a:fld>
            <a:endParaRPr lang="en-US" altLang="zh-CN" smtClean="0">
              <a:latin typeface="Arial" charset="0"/>
              <a:ea typeface="宋体"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幻灯片图像占位符 1"/>
          <p:cNvSpPr>
            <a:spLocks noGrp="1" noRot="1" noChangeAspect="1"/>
          </p:cNvSpPr>
          <p:nvPr>
            <p:ph type="sldImg"/>
          </p:nvPr>
        </p:nvSpPr>
        <p:spPr bwMode="auto">
          <a:noFill/>
          <a:ln>
            <a:solidFill>
              <a:srgbClr val="000000"/>
            </a:solidFill>
            <a:miter lim="800000"/>
            <a:headEnd/>
            <a:tailEnd/>
          </a:ln>
        </p:spPr>
      </p:sp>
      <p:sp>
        <p:nvSpPr>
          <p:cNvPr id="11366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b="1" smtClean="0">
                <a:solidFill>
                  <a:schemeClr val="bg1"/>
                </a:solidFill>
                <a:latin typeface="微软雅黑" pitchFamily="34" charset="-122"/>
                <a:ea typeface="微软雅黑" pitchFamily="34" charset="-122"/>
              </a:rPr>
              <a:t>六、推进项目建设</a:t>
            </a:r>
          </a:p>
          <a:p>
            <a:pPr eaLnBrk="1" hangingPunct="1">
              <a:spcBef>
                <a:spcPct val="0"/>
              </a:spcBef>
            </a:pPr>
            <a:r>
              <a:rPr lang="zh-CN" altLang="en-US" smtClean="0"/>
              <a:t>（单击鼠标）</a:t>
            </a:r>
            <a:endParaRPr lang="en-US" altLang="zh-CN" smtClean="0"/>
          </a:p>
          <a:p>
            <a:pPr eaLnBrk="1" hangingPunct="1">
              <a:spcBef>
                <a:spcPct val="0"/>
              </a:spcBef>
            </a:pPr>
            <a:endParaRPr lang="zh-CN" altLang="en-US" b="1" smtClean="0">
              <a:solidFill>
                <a:schemeClr val="bg1"/>
              </a:solidFill>
              <a:latin typeface="微软雅黑" pitchFamily="34" charset="-122"/>
              <a:ea typeface="微软雅黑" pitchFamily="34" charset="-122"/>
            </a:endParaRPr>
          </a:p>
          <a:p>
            <a:pPr eaLnBrk="1" hangingPunct="1">
              <a:spcBef>
                <a:spcPct val="0"/>
              </a:spcBef>
            </a:pPr>
            <a:endParaRPr lang="zh-CN" altLang="en-US" smtClean="0"/>
          </a:p>
        </p:txBody>
      </p:sp>
      <p:sp>
        <p:nvSpPr>
          <p:cNvPr id="11366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BEB573F-ABD2-459F-B2A7-1227F98199F9}" type="slidenum">
              <a:rPr lang="zh-CN" altLang="en-US" smtClean="0">
                <a:latin typeface="Arial" charset="0"/>
                <a:ea typeface="宋体" charset="-122"/>
              </a:rPr>
              <a:pPr/>
              <a:t>34</a:t>
            </a:fld>
            <a:endParaRPr lang="en-US" altLang="zh-CN" smtClean="0">
              <a:latin typeface="Arial" charset="0"/>
              <a:ea typeface="宋体" charset="-12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幻灯片图像占位符 1"/>
          <p:cNvSpPr>
            <a:spLocks noGrp="1" noRot="1" noChangeAspect="1"/>
          </p:cNvSpPr>
          <p:nvPr>
            <p:ph type="sldImg"/>
          </p:nvPr>
        </p:nvSpPr>
        <p:spPr bwMode="auto">
          <a:noFill/>
          <a:ln>
            <a:solidFill>
              <a:srgbClr val="000000"/>
            </a:solidFill>
            <a:miter lim="800000"/>
            <a:headEnd/>
            <a:tailEnd/>
          </a:ln>
        </p:spPr>
      </p:sp>
      <p:sp>
        <p:nvSpPr>
          <p:cNvPr id="11571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1</a:t>
            </a:r>
            <a:r>
              <a:rPr lang="zh-CN" altLang="en-US" smtClean="0"/>
              <a:t>、规范建设中央支持地方高校项目。严格按照省、学校相关财务制度进行项目立项、审批、招标与采购，所有项目都得到了良好的实施。</a:t>
            </a:r>
            <a:endParaRPr lang="en-US" altLang="zh-CN" smtClean="0"/>
          </a:p>
          <a:p>
            <a:pPr eaLnBrk="1" hangingPunct="1">
              <a:spcBef>
                <a:spcPct val="0"/>
              </a:spcBef>
            </a:pPr>
            <a:r>
              <a:rPr lang="zh-CN" altLang="en-US" smtClean="0"/>
              <a:t>（单击鼠标）</a:t>
            </a:r>
            <a:endParaRPr lang="en-US" altLang="zh-CN" smtClean="0"/>
          </a:p>
          <a:p>
            <a:pPr eaLnBrk="1" hangingPunct="1">
              <a:spcBef>
                <a:spcPct val="0"/>
              </a:spcBef>
            </a:pPr>
            <a:endParaRPr lang="zh-CN" altLang="en-US" smtClean="0"/>
          </a:p>
          <a:p>
            <a:pPr eaLnBrk="1" hangingPunct="1">
              <a:spcBef>
                <a:spcPct val="0"/>
              </a:spcBef>
            </a:pPr>
            <a:endParaRPr lang="zh-CN" altLang="en-US" smtClean="0"/>
          </a:p>
        </p:txBody>
      </p:sp>
      <p:sp>
        <p:nvSpPr>
          <p:cNvPr id="11571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289DC3F-390E-43D8-A252-A1B10EAC94B1}" type="slidenum">
              <a:rPr lang="zh-CN" altLang="en-US" smtClean="0">
                <a:latin typeface="Arial" charset="0"/>
                <a:ea typeface="宋体" charset="-122"/>
              </a:rPr>
              <a:pPr/>
              <a:t>35</a:t>
            </a:fld>
            <a:endParaRPr lang="en-US" altLang="zh-CN" smtClean="0">
              <a:latin typeface="Arial" charset="0"/>
              <a:ea typeface="宋体" charset="-122"/>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幻灯片图像占位符 1"/>
          <p:cNvSpPr>
            <a:spLocks noGrp="1" noRot="1" noChangeAspect="1"/>
          </p:cNvSpPr>
          <p:nvPr>
            <p:ph type="sldImg"/>
          </p:nvPr>
        </p:nvSpPr>
        <p:spPr bwMode="auto">
          <a:noFill/>
          <a:ln>
            <a:solidFill>
              <a:srgbClr val="000000"/>
            </a:solidFill>
            <a:miter lim="800000"/>
            <a:headEnd/>
            <a:tailEnd/>
          </a:ln>
        </p:spPr>
      </p:sp>
      <p:sp>
        <p:nvSpPr>
          <p:cNvPr id="11776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2</a:t>
            </a:r>
            <a:r>
              <a:rPr lang="zh-CN" altLang="en-US" smtClean="0"/>
              <a:t>、顺利开展图书馆新馆建设。</a:t>
            </a:r>
            <a:endParaRPr lang="en-US" altLang="zh-CN" smtClean="0"/>
          </a:p>
          <a:p>
            <a:pPr eaLnBrk="1" hangingPunct="1">
              <a:spcBef>
                <a:spcPct val="0"/>
              </a:spcBef>
            </a:pPr>
            <a:r>
              <a:rPr lang="zh-CN" altLang="en-US" smtClean="0"/>
              <a:t>完成了图书馆设计方案、弱电工程的设计以及中央空调设计方案的论证。</a:t>
            </a:r>
            <a:endParaRPr lang="en-US" altLang="zh-CN" smtClean="0"/>
          </a:p>
          <a:p>
            <a:pPr eaLnBrk="1" hangingPunct="1">
              <a:spcBef>
                <a:spcPct val="0"/>
              </a:spcBef>
            </a:pPr>
            <a:r>
              <a:rPr lang="zh-CN" altLang="en-US" smtClean="0"/>
              <a:t>（单击鼠标）</a:t>
            </a:r>
            <a:endParaRPr lang="en-US" altLang="zh-CN" smtClean="0"/>
          </a:p>
          <a:p>
            <a:pPr eaLnBrk="1" hangingPunct="1">
              <a:spcBef>
                <a:spcPct val="0"/>
              </a:spcBef>
            </a:pPr>
            <a:endParaRPr lang="zh-CN" altLang="en-US" smtClean="0"/>
          </a:p>
        </p:txBody>
      </p:sp>
      <p:sp>
        <p:nvSpPr>
          <p:cNvPr id="11776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9E5BF04-A1D7-46F3-8AC4-F0DD43F2A025}" type="slidenum">
              <a:rPr lang="zh-CN" altLang="en-US" smtClean="0">
                <a:latin typeface="Arial" charset="0"/>
                <a:ea typeface="宋体" charset="-122"/>
              </a:rPr>
              <a:pPr/>
              <a:t>36</a:t>
            </a:fld>
            <a:endParaRPr lang="en-US" altLang="zh-CN" smtClean="0">
              <a:latin typeface="Arial" charset="0"/>
              <a:ea typeface="宋体" charset="-122"/>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幻灯片图像占位符 1"/>
          <p:cNvSpPr>
            <a:spLocks noGrp="1" noRot="1" noChangeAspect="1"/>
          </p:cNvSpPr>
          <p:nvPr>
            <p:ph type="sldImg"/>
          </p:nvPr>
        </p:nvSpPr>
        <p:spPr bwMode="auto">
          <a:noFill/>
          <a:ln>
            <a:solidFill>
              <a:srgbClr val="000000"/>
            </a:solidFill>
            <a:miter lim="800000"/>
            <a:headEnd/>
            <a:tailEnd/>
          </a:ln>
        </p:spPr>
      </p:sp>
      <p:sp>
        <p:nvSpPr>
          <p:cNvPr id="11981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b="1" smtClean="0">
                <a:solidFill>
                  <a:schemeClr val="bg1"/>
                </a:solidFill>
                <a:latin typeface="微软雅黑" pitchFamily="34" charset="-122"/>
                <a:ea typeface="微软雅黑" pitchFamily="34" charset="-122"/>
              </a:rPr>
              <a:t>七、加强综合治理</a:t>
            </a:r>
            <a:endParaRPr lang="zh-CN" altLang="en-US" smtClean="0">
              <a:solidFill>
                <a:schemeClr val="bg1"/>
              </a:solidFill>
            </a:endParaRPr>
          </a:p>
          <a:p>
            <a:pPr eaLnBrk="1" hangingPunct="1">
              <a:spcBef>
                <a:spcPct val="0"/>
              </a:spcBef>
            </a:pPr>
            <a:r>
              <a:rPr lang="zh-CN" altLang="en-US" smtClean="0"/>
              <a:t>（单击鼠标）</a:t>
            </a:r>
            <a:endParaRPr lang="en-US" altLang="zh-CN" smtClean="0"/>
          </a:p>
          <a:p>
            <a:pPr eaLnBrk="1" hangingPunct="1">
              <a:spcBef>
                <a:spcPct val="0"/>
              </a:spcBef>
            </a:pPr>
            <a:endParaRPr lang="zh-CN" altLang="en-US" smtClean="0"/>
          </a:p>
          <a:p>
            <a:pPr eaLnBrk="1" hangingPunct="1">
              <a:spcBef>
                <a:spcPct val="0"/>
              </a:spcBef>
            </a:pPr>
            <a:endParaRPr lang="zh-CN" altLang="en-US" smtClean="0"/>
          </a:p>
        </p:txBody>
      </p:sp>
      <p:sp>
        <p:nvSpPr>
          <p:cNvPr id="11981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58F280-D95A-4CB5-A49E-A0F560372BDF}" type="slidenum">
              <a:rPr lang="zh-CN" altLang="en-US" smtClean="0">
                <a:latin typeface="Arial" charset="0"/>
                <a:ea typeface="宋体" charset="-122"/>
              </a:rPr>
              <a:pPr/>
              <a:t>37</a:t>
            </a:fld>
            <a:endParaRPr lang="en-US" altLang="zh-CN" smtClean="0">
              <a:latin typeface="Arial" charset="0"/>
              <a:ea typeface="宋体" charset="-122"/>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幻灯片图像占位符 1"/>
          <p:cNvSpPr>
            <a:spLocks noGrp="1" noRot="1" noChangeAspect="1"/>
          </p:cNvSpPr>
          <p:nvPr>
            <p:ph type="sldImg"/>
          </p:nvPr>
        </p:nvSpPr>
        <p:spPr bwMode="auto">
          <a:noFill/>
          <a:ln>
            <a:solidFill>
              <a:srgbClr val="000000"/>
            </a:solidFill>
            <a:miter lim="800000"/>
            <a:headEnd/>
            <a:tailEnd/>
          </a:ln>
        </p:spPr>
      </p:sp>
      <p:sp>
        <p:nvSpPr>
          <p:cNvPr id="12185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b="1" dirty="0" smtClean="0">
                <a:latin typeface="微软雅黑" pitchFamily="34" charset="-122"/>
                <a:ea typeface="微软雅黑" pitchFamily="34" charset="-122"/>
              </a:rPr>
              <a:t>1.</a:t>
            </a:r>
            <a:r>
              <a:rPr lang="zh-CN" altLang="en-US" b="1" dirty="0" smtClean="0">
                <a:latin typeface="微软雅黑" pitchFamily="34" charset="-122"/>
                <a:ea typeface="微软雅黑" pitchFamily="34" charset="-122"/>
              </a:rPr>
              <a:t>综合治理成效显著</a:t>
            </a:r>
          </a:p>
          <a:p>
            <a:pPr eaLnBrk="1" hangingPunct="1">
              <a:spcBef>
                <a:spcPct val="0"/>
              </a:spcBef>
            </a:pPr>
            <a:r>
              <a:rPr lang="zh-CN" altLang="en-US" dirty="0" smtClean="0"/>
              <a:t>（</a:t>
            </a:r>
            <a:r>
              <a:rPr lang="en-US" altLang="zh-CN" dirty="0" smtClean="0"/>
              <a:t>1</a:t>
            </a:r>
            <a:r>
              <a:rPr lang="zh-CN" altLang="en-US" dirty="0" smtClean="0"/>
              <a:t>）健全规章制度与开展安全教育有机结合，增强员工法制意识与安全稳定意识。（</a:t>
            </a:r>
            <a:r>
              <a:rPr lang="en-US" altLang="zh-CN" dirty="0" smtClean="0"/>
              <a:t>2</a:t>
            </a:r>
            <a:r>
              <a:rPr lang="zh-CN" altLang="en-US" dirty="0" smtClean="0"/>
              <a:t>）对重点安全区域坚持实行日常检查巡视，消除安全隐患，预防安全事故发生。（</a:t>
            </a:r>
            <a:r>
              <a:rPr lang="en-US" altLang="zh-CN" dirty="0" smtClean="0"/>
              <a:t>3</a:t>
            </a:r>
            <a:r>
              <a:rPr lang="zh-CN" altLang="en-US" dirty="0" smtClean="0"/>
              <a:t>）</a:t>
            </a:r>
            <a:r>
              <a:rPr lang="en-US" altLang="zh-CN" dirty="0" smtClean="0"/>
              <a:t>11</a:t>
            </a:r>
            <a:r>
              <a:rPr lang="zh-CN" altLang="en-US" dirty="0" smtClean="0"/>
              <a:t>月，举行了预防突发事件应急疏散演练。通过此次演练，熟练掌握了预防突发事件的技能，提高了安全意识 （</a:t>
            </a:r>
            <a:r>
              <a:rPr lang="en-US" altLang="zh-CN" dirty="0" smtClean="0"/>
              <a:t>4</a:t>
            </a:r>
            <a:r>
              <a:rPr lang="zh-CN" altLang="en-US" dirty="0" smtClean="0"/>
              <a:t>）有针对性的对各部门特殊人群采取特殊政策，保持图书馆的安全稳定。今年我馆未发生群体性事件和安全事故。</a:t>
            </a:r>
            <a:endParaRPr lang="en-US" altLang="zh-CN" dirty="0" smtClean="0"/>
          </a:p>
          <a:p>
            <a:pPr eaLnBrk="1" hangingPunct="1">
              <a:spcBef>
                <a:spcPct val="0"/>
              </a:spcBef>
            </a:pPr>
            <a:r>
              <a:rPr lang="zh-CN" altLang="en-US" dirty="0" smtClean="0"/>
              <a:t>（单击鼠标）</a:t>
            </a:r>
            <a:endParaRPr lang="en-US" altLang="zh-CN" dirty="0" smtClean="0"/>
          </a:p>
          <a:p>
            <a:pPr eaLnBrk="1" hangingPunct="1">
              <a:spcBef>
                <a:spcPct val="0"/>
              </a:spcBef>
            </a:pPr>
            <a:endParaRPr lang="zh-CN" altLang="en-US" dirty="0" smtClean="0"/>
          </a:p>
          <a:p>
            <a:pPr eaLnBrk="1" hangingPunct="1">
              <a:spcBef>
                <a:spcPct val="0"/>
              </a:spcBef>
            </a:pPr>
            <a:endParaRPr lang="zh-CN" altLang="en-US" dirty="0" smtClean="0"/>
          </a:p>
        </p:txBody>
      </p:sp>
      <p:sp>
        <p:nvSpPr>
          <p:cNvPr id="12185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967682-84FF-45BD-A922-637BE7A0F134}" type="slidenum">
              <a:rPr lang="zh-CN" altLang="en-US" smtClean="0">
                <a:latin typeface="Arial" charset="0"/>
                <a:ea typeface="宋体" charset="-122"/>
              </a:rPr>
              <a:pPr/>
              <a:t>38</a:t>
            </a:fld>
            <a:endParaRPr lang="en-US" altLang="zh-CN" smtClean="0">
              <a:latin typeface="Arial" charset="0"/>
              <a:ea typeface="宋体" charset="-122"/>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幻灯片图像占位符 1"/>
          <p:cNvSpPr>
            <a:spLocks noGrp="1" noRot="1" noChangeAspect="1"/>
          </p:cNvSpPr>
          <p:nvPr>
            <p:ph type="sldImg"/>
          </p:nvPr>
        </p:nvSpPr>
        <p:spPr bwMode="auto">
          <a:noFill/>
          <a:ln>
            <a:solidFill>
              <a:srgbClr val="000000"/>
            </a:solidFill>
            <a:miter lim="800000"/>
            <a:headEnd/>
            <a:tailEnd/>
          </a:ln>
        </p:spPr>
      </p:sp>
      <p:sp>
        <p:nvSpPr>
          <p:cNvPr id="12390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b="1" smtClean="0">
                <a:latin typeface="微软雅黑" pitchFamily="34" charset="-122"/>
                <a:ea typeface="微软雅黑" pitchFamily="34" charset="-122"/>
              </a:rPr>
              <a:t>八、强化廉政责任</a:t>
            </a:r>
          </a:p>
          <a:p>
            <a:pPr eaLnBrk="1" hangingPunct="1">
              <a:spcBef>
                <a:spcPct val="0"/>
              </a:spcBef>
            </a:pPr>
            <a:r>
              <a:rPr lang="zh-CN" altLang="en-US" smtClean="0"/>
              <a:t>（单击鼠标）</a:t>
            </a:r>
          </a:p>
        </p:txBody>
      </p:sp>
      <p:sp>
        <p:nvSpPr>
          <p:cNvPr id="12390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D1905E5-46F9-4279-98BD-5995296D4F1A}" type="slidenum">
              <a:rPr lang="zh-CN" altLang="en-US" smtClean="0">
                <a:latin typeface="Arial" charset="0"/>
                <a:ea typeface="宋体" charset="-122"/>
              </a:rPr>
              <a:pPr/>
              <a:t>39</a:t>
            </a:fld>
            <a:endParaRPr lang="en-US" altLang="zh-CN" smtClean="0">
              <a:latin typeface="Arial" charset="0"/>
              <a:ea typeface="宋体"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幻灯片图像占位符 1"/>
          <p:cNvSpPr>
            <a:spLocks noGrp="1" noRot="1" noChangeAspect="1"/>
          </p:cNvSpPr>
          <p:nvPr>
            <p:ph type="sldImg"/>
          </p:nvPr>
        </p:nvSpPr>
        <p:spPr bwMode="auto">
          <a:noFill/>
          <a:ln>
            <a:solidFill>
              <a:srgbClr val="000000"/>
            </a:solidFill>
            <a:miter lim="800000"/>
            <a:headEnd/>
            <a:tailEnd/>
          </a:ln>
        </p:spPr>
      </p:sp>
      <p:sp>
        <p:nvSpPr>
          <p:cNvPr id="5222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1</a:t>
            </a:r>
            <a:r>
              <a:rPr lang="zh-CN" altLang="en-US" smtClean="0"/>
              <a:t>、数字文献资源建设保持稳定增长。</a:t>
            </a:r>
            <a:endParaRPr lang="en-US" altLang="zh-CN" smtClean="0"/>
          </a:p>
          <a:p>
            <a:pPr eaLnBrk="1" hangingPunct="1">
              <a:spcBef>
                <a:spcPct val="0"/>
              </a:spcBef>
            </a:pPr>
            <a:r>
              <a:rPr lang="zh-CN" altLang="en-US" smtClean="0"/>
              <a:t>目前，我馆购置的数据库已达</a:t>
            </a:r>
            <a:r>
              <a:rPr lang="en-US" altLang="zh-CN" smtClean="0"/>
              <a:t>78</a:t>
            </a:r>
            <a:r>
              <a:rPr lang="zh-CN" altLang="en-US" smtClean="0"/>
              <a:t>个，与主要财经类院校（如上海财经大学、中南财经政法大学 、中央财经大学等）购置数量相当，中外文资源实现了在经管及人文社科专业领域的全覆盖。其中，全球五大外文数字资源平台我馆均已购置，</a:t>
            </a:r>
            <a:r>
              <a:rPr lang="en-US" altLang="zh-CN" smtClean="0"/>
              <a:t>JSTOR</a:t>
            </a:r>
            <a:r>
              <a:rPr lang="zh-CN" altLang="en-US" smtClean="0"/>
              <a:t>数据库人文社科子库全库购买，为学校的国际化办学提供了有力的资源保障。</a:t>
            </a:r>
          </a:p>
          <a:p>
            <a:pPr eaLnBrk="1" hangingPunct="1">
              <a:spcBef>
                <a:spcPct val="0"/>
              </a:spcBef>
            </a:pPr>
            <a:r>
              <a:rPr lang="zh-CN" altLang="en-US" smtClean="0"/>
              <a:t>（单击鼠标）</a:t>
            </a:r>
            <a:endParaRPr lang="en-US" altLang="zh-CN" smtClean="0"/>
          </a:p>
          <a:p>
            <a:pPr eaLnBrk="1" hangingPunct="1">
              <a:spcBef>
                <a:spcPct val="0"/>
              </a:spcBef>
            </a:pPr>
            <a:endParaRPr lang="zh-CN" altLang="en-US" smtClean="0"/>
          </a:p>
        </p:txBody>
      </p:sp>
      <p:sp>
        <p:nvSpPr>
          <p:cNvPr id="5222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879DA4-7B92-4EB0-9B11-86DA1AFF0B70}" type="slidenum">
              <a:rPr lang="zh-CN" altLang="en-US" smtClean="0">
                <a:latin typeface="Arial" charset="0"/>
                <a:ea typeface="宋体" charset="-122"/>
              </a:rPr>
              <a:pPr/>
              <a:t>4</a:t>
            </a:fld>
            <a:endParaRPr lang="en-US" altLang="zh-CN" smtClean="0">
              <a:latin typeface="Arial" charset="0"/>
              <a:ea typeface="宋体" charset="-122"/>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幻灯片图像占位符 1"/>
          <p:cNvSpPr>
            <a:spLocks noGrp="1" noRot="1" noChangeAspect="1"/>
          </p:cNvSpPr>
          <p:nvPr>
            <p:ph type="sldImg"/>
          </p:nvPr>
        </p:nvSpPr>
        <p:spPr bwMode="auto">
          <a:noFill/>
          <a:ln>
            <a:solidFill>
              <a:srgbClr val="000000"/>
            </a:solidFill>
            <a:miter lim="800000"/>
            <a:headEnd/>
            <a:tailEnd/>
          </a:ln>
        </p:spPr>
      </p:sp>
      <p:sp>
        <p:nvSpPr>
          <p:cNvPr id="12595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2</a:t>
            </a:r>
            <a:r>
              <a:rPr lang="zh-CN" altLang="en-US" smtClean="0"/>
              <a:t>、廉政建设稳步落实。严格落实党风廉政建设责任制，强化宣传教育，营造风清气正的社会氛围，将廉政建设作为本职工作贯穿到日常工作中。</a:t>
            </a:r>
            <a:endParaRPr lang="en-US" altLang="zh-CN" smtClean="0"/>
          </a:p>
          <a:p>
            <a:pPr eaLnBrk="1" hangingPunct="1">
              <a:spcBef>
                <a:spcPct val="0"/>
              </a:spcBef>
            </a:pPr>
            <a:r>
              <a:rPr lang="zh-CN" altLang="en-US" smtClean="0"/>
              <a:t>（单击鼠标）</a:t>
            </a:r>
            <a:endParaRPr lang="en-US" altLang="zh-CN" smtClean="0"/>
          </a:p>
          <a:p>
            <a:pPr eaLnBrk="1" hangingPunct="1">
              <a:spcBef>
                <a:spcPct val="0"/>
              </a:spcBef>
            </a:pPr>
            <a:endParaRPr lang="zh-CN" altLang="en-US" smtClean="0"/>
          </a:p>
          <a:p>
            <a:pPr eaLnBrk="1" hangingPunct="1">
              <a:spcBef>
                <a:spcPct val="0"/>
              </a:spcBef>
            </a:pPr>
            <a:endParaRPr lang="zh-CN" altLang="en-US" smtClean="0"/>
          </a:p>
        </p:txBody>
      </p:sp>
      <p:sp>
        <p:nvSpPr>
          <p:cNvPr id="12595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E442570-CEC4-4EAC-B256-3A33B2385B78}" type="slidenum">
              <a:rPr lang="zh-CN" altLang="en-US" smtClean="0">
                <a:latin typeface="Arial" charset="0"/>
                <a:ea typeface="宋体" charset="-122"/>
              </a:rPr>
              <a:pPr/>
              <a:t>40</a:t>
            </a:fld>
            <a:endParaRPr lang="en-US" altLang="zh-CN" smtClean="0">
              <a:latin typeface="Arial" charset="0"/>
              <a:ea typeface="宋体" charset="-122"/>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幻灯片图像占位符 1"/>
          <p:cNvSpPr>
            <a:spLocks noGrp="1" noRot="1" noChangeAspect="1"/>
          </p:cNvSpPr>
          <p:nvPr>
            <p:ph type="sldImg"/>
          </p:nvPr>
        </p:nvSpPr>
        <p:spPr bwMode="auto">
          <a:noFill/>
          <a:ln>
            <a:solidFill>
              <a:srgbClr val="000000"/>
            </a:solidFill>
            <a:miter lim="800000"/>
            <a:headEnd/>
            <a:tailEnd/>
          </a:ln>
        </p:spPr>
      </p:sp>
      <p:sp>
        <p:nvSpPr>
          <p:cNvPr id="12800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dirty="0" smtClean="0">
                <a:latin typeface="微软雅黑" pitchFamily="34" charset="-122"/>
                <a:ea typeface="微软雅黑" pitchFamily="34" charset="-122"/>
              </a:rPr>
              <a:t>人员</a:t>
            </a:r>
            <a:endParaRPr lang="en-US" altLang="zh-CN" dirty="0" smtClean="0">
              <a:latin typeface="微软雅黑" pitchFamily="34" charset="-122"/>
              <a:ea typeface="微软雅黑" pitchFamily="34" charset="-122"/>
            </a:endParaRPr>
          </a:p>
          <a:p>
            <a:pPr eaLnBrk="1" hangingPunct="1">
              <a:spcBef>
                <a:spcPct val="0"/>
              </a:spcBef>
            </a:pPr>
            <a:r>
              <a:rPr lang="zh-CN" altLang="en-US" dirty="0" smtClean="0">
                <a:latin typeface="微软雅黑" pitchFamily="34" charset="-122"/>
                <a:ea typeface="微软雅黑" pitchFamily="34" charset="-122"/>
              </a:rPr>
              <a:t>年龄结构偏大</a:t>
            </a:r>
            <a:r>
              <a:rPr lang="en-US" altLang="zh-CN" dirty="0" smtClean="0">
                <a:latin typeface="微软雅黑" pitchFamily="34" charset="-122"/>
                <a:ea typeface="微软雅黑" pitchFamily="34" charset="-122"/>
              </a:rPr>
              <a:t>,</a:t>
            </a:r>
            <a:r>
              <a:rPr lang="zh-CN" altLang="en-US" dirty="0" smtClean="0">
                <a:latin typeface="微软雅黑" pitchFamily="34" charset="-122"/>
                <a:ea typeface="微软雅黑" pitchFamily="34" charset="-122"/>
              </a:rPr>
              <a:t>出现阶梯形断层</a:t>
            </a:r>
            <a:r>
              <a:rPr lang="en-US" altLang="zh-CN" dirty="0" smtClean="0">
                <a:latin typeface="微软雅黑" pitchFamily="34" charset="-122"/>
                <a:ea typeface="微软雅黑" pitchFamily="34" charset="-122"/>
              </a:rPr>
              <a:t>,</a:t>
            </a:r>
            <a:r>
              <a:rPr lang="zh-CN" altLang="en-US" dirty="0" smtClean="0"/>
              <a:t>随着学校国际化办学的推进，人员综合素质急待提高</a:t>
            </a:r>
            <a:r>
              <a:rPr lang="en-US" altLang="zh-CN" dirty="0" smtClean="0"/>
              <a:t>,</a:t>
            </a:r>
            <a:r>
              <a:rPr lang="zh-CN" altLang="en-US" dirty="0" smtClean="0"/>
              <a:t>急需引进专业型人才</a:t>
            </a:r>
            <a:endParaRPr lang="en-US" altLang="zh-CN" dirty="0" smtClean="0"/>
          </a:p>
          <a:p>
            <a:pPr eaLnBrk="1" hangingPunct="1">
              <a:spcBef>
                <a:spcPct val="0"/>
              </a:spcBef>
            </a:pPr>
            <a:r>
              <a:rPr lang="zh-CN" altLang="en-US" dirty="0" smtClean="0"/>
              <a:t>资金</a:t>
            </a:r>
            <a:endParaRPr lang="en-US" altLang="zh-CN" dirty="0" smtClean="0"/>
          </a:p>
          <a:p>
            <a:pPr eaLnBrk="1" hangingPunct="1">
              <a:spcBef>
                <a:spcPct val="0"/>
              </a:spcBef>
            </a:pPr>
            <a:r>
              <a:rPr lang="zh-CN" altLang="en-US" dirty="0" smtClean="0"/>
              <a:t>高端数字资源及经典外文专著的引进需要大量经费</a:t>
            </a:r>
            <a:endParaRPr lang="en-US" altLang="zh-CN" dirty="0" smtClean="0"/>
          </a:p>
          <a:p>
            <a:pPr eaLnBrk="1" hangingPunct="1">
              <a:spcBef>
                <a:spcPct val="0"/>
              </a:spcBef>
            </a:pPr>
            <a:endParaRPr lang="en-US" altLang="zh-CN" smtClean="0"/>
          </a:p>
          <a:p>
            <a:pPr eaLnBrk="1" hangingPunct="1">
              <a:spcBef>
                <a:spcPct val="0"/>
              </a:spcBef>
            </a:pPr>
            <a:r>
              <a:rPr lang="zh-CN" altLang="en-US" smtClean="0"/>
              <a:t>资源利用低</a:t>
            </a:r>
            <a:endParaRPr lang="en-US" altLang="zh-CN" dirty="0" smtClean="0"/>
          </a:p>
          <a:p>
            <a:pPr eaLnBrk="1" hangingPunct="1">
              <a:spcBef>
                <a:spcPct val="0"/>
              </a:spcBef>
            </a:pPr>
            <a:r>
              <a:rPr lang="zh-CN" altLang="en-US" dirty="0" smtClean="0">
                <a:latin typeface="微软雅黑" pitchFamily="34" charset="-122"/>
                <a:ea typeface="微软雅黑" pitchFamily="34" charset="-122"/>
              </a:rPr>
              <a:t>基础设施现代化</a:t>
            </a:r>
            <a:r>
              <a:rPr lang="zh-CN" altLang="en-US" sz="1800" b="1" dirty="0" smtClean="0">
                <a:solidFill>
                  <a:schemeClr val="bg1"/>
                </a:solidFill>
                <a:latin typeface="微软雅黑" pitchFamily="34" charset="-122"/>
                <a:ea typeface="微软雅黑" pitchFamily="34" charset="-122"/>
              </a:rPr>
              <a:t>程度低</a:t>
            </a:r>
            <a:endParaRPr lang="en-US" altLang="zh-CN" sz="1800" b="1" dirty="0" smtClean="0">
              <a:solidFill>
                <a:schemeClr val="bg1"/>
              </a:solidFill>
              <a:latin typeface="微软雅黑" pitchFamily="34" charset="-122"/>
              <a:ea typeface="微软雅黑" pitchFamily="34" charset="-122"/>
            </a:endParaRPr>
          </a:p>
          <a:p>
            <a:pPr eaLnBrk="1" hangingPunct="1">
              <a:spcBef>
                <a:spcPct val="0"/>
              </a:spcBef>
            </a:pPr>
            <a:endParaRPr lang="en-US" altLang="zh-CN" dirty="0" smtClean="0"/>
          </a:p>
          <a:p>
            <a:pPr eaLnBrk="1" hangingPunct="1">
              <a:spcBef>
                <a:spcPct val="0"/>
              </a:spcBef>
            </a:pPr>
            <a:endParaRPr lang="zh-CN" altLang="en-US" dirty="0" smtClean="0"/>
          </a:p>
        </p:txBody>
      </p:sp>
      <p:sp>
        <p:nvSpPr>
          <p:cNvPr id="12800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DB21BF-5E8E-420D-80CC-DE0F0389E7F6}" type="slidenum">
              <a:rPr lang="zh-CN" altLang="en-US" smtClean="0">
                <a:latin typeface="Arial" charset="0"/>
                <a:ea typeface="宋体" charset="-122"/>
              </a:rPr>
              <a:pPr/>
              <a:t>41</a:t>
            </a:fld>
            <a:endParaRPr lang="en-US" altLang="zh-CN" smtClean="0">
              <a:latin typeface="Arial" charset="0"/>
              <a:ea typeface="宋体"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幻灯片图像占位符 1"/>
          <p:cNvSpPr>
            <a:spLocks noGrp="1" noRot="1" noChangeAspect="1"/>
          </p:cNvSpPr>
          <p:nvPr>
            <p:ph type="sldImg"/>
          </p:nvPr>
        </p:nvSpPr>
        <p:spPr bwMode="auto">
          <a:noFill/>
          <a:ln>
            <a:solidFill>
              <a:srgbClr val="000000"/>
            </a:solidFill>
            <a:miter lim="800000"/>
            <a:headEnd/>
            <a:tailEnd/>
          </a:ln>
        </p:spPr>
      </p:sp>
      <p:sp>
        <p:nvSpPr>
          <p:cNvPr id="5427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dirty="0" smtClean="0"/>
              <a:t>今年召开了两次文献资源专家组会议，确定了本年度续订和新增数据库的采购方案。</a:t>
            </a:r>
          </a:p>
        </p:txBody>
      </p:sp>
      <p:sp>
        <p:nvSpPr>
          <p:cNvPr id="5427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DA32BAC-2566-4B73-A3FA-48B2BAC03ED0}" type="slidenum">
              <a:rPr lang="zh-CN" altLang="en-US" smtClean="0">
                <a:latin typeface="Arial" charset="0"/>
                <a:ea typeface="宋体" charset="-122"/>
              </a:rPr>
              <a:pPr/>
              <a:t>5</a:t>
            </a:fld>
            <a:endParaRPr lang="en-US" altLang="zh-CN" smtClean="0">
              <a:latin typeface="Arial" charset="0"/>
              <a:ea typeface="宋体"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幻灯片图像占位符 1"/>
          <p:cNvSpPr>
            <a:spLocks noGrp="1" noRot="1" noChangeAspect="1"/>
          </p:cNvSpPr>
          <p:nvPr>
            <p:ph type="sldImg"/>
          </p:nvPr>
        </p:nvSpPr>
        <p:spPr bwMode="auto">
          <a:noFill/>
          <a:ln>
            <a:solidFill>
              <a:srgbClr val="000000"/>
            </a:solidFill>
            <a:miter lim="800000"/>
            <a:headEnd/>
            <a:tailEnd/>
          </a:ln>
        </p:spPr>
      </p:sp>
      <p:sp>
        <p:nvSpPr>
          <p:cNvPr id="5632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2</a:t>
            </a:r>
            <a:r>
              <a:rPr lang="zh-CN" altLang="en-US" smtClean="0"/>
              <a:t>、特色文献资源建设实现新发展。</a:t>
            </a:r>
            <a:endParaRPr lang="en-US" altLang="zh-CN" smtClean="0"/>
          </a:p>
          <a:p>
            <a:pPr eaLnBrk="1" hangingPunct="1">
              <a:spcBef>
                <a:spcPct val="0"/>
              </a:spcBef>
            </a:pPr>
            <a:r>
              <a:rPr lang="zh-CN" altLang="en-US" smtClean="0"/>
              <a:t>今年增加了</a:t>
            </a:r>
            <a:r>
              <a:rPr lang="en-US" altLang="zh-CN" smtClean="0"/>
              <a:t>64TB</a:t>
            </a:r>
            <a:r>
              <a:rPr lang="zh-CN" altLang="en-US" smtClean="0"/>
              <a:t>大容量存储，完成了特色文献资源系统平台</a:t>
            </a:r>
            <a:r>
              <a:rPr lang="en-US" altLang="zh-CN" smtClean="0"/>
              <a:t>TPI</a:t>
            </a:r>
            <a:r>
              <a:rPr lang="zh-CN" altLang="en-US" smtClean="0"/>
              <a:t>的升级，提升了系统稳定性。新增了</a:t>
            </a:r>
            <a:r>
              <a:rPr lang="en-US" altLang="zh-CN" smtClean="0"/>
              <a:t>《</a:t>
            </a:r>
            <a:r>
              <a:rPr lang="zh-CN" altLang="en-US" smtClean="0"/>
              <a:t>江西财经大学论文收录（查收查引）数据库</a:t>
            </a:r>
            <a:r>
              <a:rPr lang="en-US" altLang="zh-CN" smtClean="0"/>
              <a:t>》</a:t>
            </a:r>
            <a:r>
              <a:rPr lang="zh-CN" altLang="en-US" smtClean="0"/>
              <a:t>，收录我校教研人员国际发文情况，已添加记录</a:t>
            </a:r>
            <a:r>
              <a:rPr lang="en-US" altLang="zh-CN" smtClean="0"/>
              <a:t>250</a:t>
            </a:r>
            <a:r>
              <a:rPr lang="zh-CN" altLang="en-US" smtClean="0"/>
              <a:t>条（还在回溯增加中），展示了我校科研的国际影响力。今年我馆</a:t>
            </a:r>
            <a:r>
              <a:rPr lang="en-US" altLang="zh-CN" smtClean="0"/>
              <a:t>《</a:t>
            </a:r>
            <a:r>
              <a:rPr lang="zh-CN" altLang="en-US" smtClean="0"/>
              <a:t>江西财经大学博硕论文</a:t>
            </a:r>
            <a:r>
              <a:rPr lang="en-US" altLang="zh-CN" smtClean="0"/>
              <a:t>》</a:t>
            </a:r>
            <a:r>
              <a:rPr lang="zh-CN" altLang="en-US" smtClean="0"/>
              <a:t>数据库共收录博士论文</a:t>
            </a:r>
            <a:r>
              <a:rPr lang="en-US" altLang="zh-CN" smtClean="0"/>
              <a:t>309</a:t>
            </a:r>
            <a:r>
              <a:rPr lang="zh-CN" altLang="en-US" smtClean="0"/>
              <a:t>篇，硕士论文</a:t>
            </a:r>
            <a:r>
              <a:rPr lang="en-US" altLang="zh-CN" smtClean="0"/>
              <a:t>7604</a:t>
            </a:r>
            <a:r>
              <a:rPr lang="zh-CN" altLang="en-US" smtClean="0"/>
              <a:t>篇，还被研究生部、档案馆全库利用，赢得了较好的社会影响。</a:t>
            </a:r>
            <a:endParaRPr lang="en-US" altLang="zh-CN" smtClean="0"/>
          </a:p>
          <a:p>
            <a:pPr eaLnBrk="1" hangingPunct="1">
              <a:spcBef>
                <a:spcPct val="0"/>
              </a:spcBef>
            </a:pPr>
            <a:r>
              <a:rPr lang="zh-CN" altLang="en-US" smtClean="0"/>
              <a:t>（单击鼠标）</a:t>
            </a:r>
          </a:p>
        </p:txBody>
      </p:sp>
      <p:sp>
        <p:nvSpPr>
          <p:cNvPr id="5632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06679A-1A3C-434A-8AD1-CA2AED982B5D}" type="slidenum">
              <a:rPr lang="zh-CN" altLang="en-US" smtClean="0">
                <a:latin typeface="Arial" charset="0"/>
                <a:ea typeface="宋体" charset="-122"/>
              </a:rPr>
              <a:pPr/>
              <a:t>6</a:t>
            </a:fld>
            <a:endParaRPr lang="en-US" altLang="zh-CN" smtClean="0">
              <a:latin typeface="Arial" charset="0"/>
              <a:ea typeface="宋体"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幻灯片图像占位符 1"/>
          <p:cNvSpPr>
            <a:spLocks noGrp="1" noRot="1" noChangeAspect="1"/>
          </p:cNvSpPr>
          <p:nvPr>
            <p:ph type="sldImg"/>
          </p:nvPr>
        </p:nvSpPr>
        <p:spPr bwMode="auto">
          <a:noFill/>
          <a:ln>
            <a:solidFill>
              <a:srgbClr val="000000"/>
            </a:solidFill>
            <a:miter lim="800000"/>
            <a:headEnd/>
            <a:tailEnd/>
          </a:ln>
        </p:spPr>
      </p:sp>
      <p:sp>
        <p:nvSpPr>
          <p:cNvPr id="5837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dirty="0" smtClean="0"/>
              <a:t>3</a:t>
            </a:r>
            <a:r>
              <a:rPr lang="zh-CN" altLang="en-US" dirty="0" smtClean="0"/>
              <a:t>、纸质文献资源建设注重量向质的转变。</a:t>
            </a:r>
            <a:r>
              <a:rPr lang="en-US" altLang="zh-CN" dirty="0" smtClean="0"/>
              <a:t>2014</a:t>
            </a:r>
            <a:r>
              <a:rPr lang="zh-CN" altLang="en-US" dirty="0" smtClean="0"/>
              <a:t>年共采选、入库上架图书</a:t>
            </a:r>
            <a:r>
              <a:rPr lang="en-US" altLang="zh-CN" dirty="0" smtClean="0"/>
              <a:t>19206</a:t>
            </a:r>
            <a:r>
              <a:rPr lang="zh-CN" altLang="en-US" dirty="0" smtClean="0"/>
              <a:t>种，</a:t>
            </a:r>
            <a:r>
              <a:rPr lang="en-US" altLang="zh-CN" dirty="0" smtClean="0"/>
              <a:t>54002</a:t>
            </a:r>
            <a:r>
              <a:rPr lang="zh-CN" altLang="en-US" dirty="0" smtClean="0"/>
              <a:t>册。上架期刊</a:t>
            </a:r>
            <a:r>
              <a:rPr lang="en-US" altLang="zh-CN" dirty="0" smtClean="0"/>
              <a:t>1490</a:t>
            </a:r>
            <a:r>
              <a:rPr lang="zh-CN" altLang="en-US" dirty="0" smtClean="0"/>
              <a:t>种，其中外文</a:t>
            </a:r>
            <a:r>
              <a:rPr lang="en-US" altLang="zh-CN" dirty="0" smtClean="0"/>
              <a:t>85</a:t>
            </a:r>
            <a:r>
              <a:rPr lang="zh-CN" altLang="en-US" dirty="0" smtClean="0"/>
              <a:t>种。</a:t>
            </a:r>
            <a:endParaRPr lang="en-US" altLang="zh-CN" dirty="0" smtClean="0"/>
          </a:p>
          <a:p>
            <a:pPr eaLnBrk="1" hangingPunct="1">
              <a:spcBef>
                <a:spcPct val="0"/>
              </a:spcBef>
            </a:pPr>
            <a:r>
              <a:rPr lang="zh-CN" altLang="en-US" dirty="0" smtClean="0"/>
              <a:t>（单击鼠标）</a:t>
            </a:r>
            <a:endParaRPr lang="en-US" altLang="zh-CN" dirty="0" smtClean="0"/>
          </a:p>
          <a:p>
            <a:pPr eaLnBrk="1" hangingPunct="1">
              <a:spcBef>
                <a:spcPct val="0"/>
              </a:spcBef>
            </a:pPr>
            <a:r>
              <a:rPr lang="zh-CN" altLang="en-US" dirty="0" smtClean="0"/>
              <a:t>近三年，图书平均复本趋于下降，分别是</a:t>
            </a:r>
            <a:r>
              <a:rPr lang="en-US" altLang="zh-CN" dirty="0" smtClean="0"/>
              <a:t>2012</a:t>
            </a:r>
            <a:r>
              <a:rPr lang="zh-CN" altLang="en-US" dirty="0" smtClean="0"/>
              <a:t>年的</a:t>
            </a:r>
            <a:r>
              <a:rPr lang="en-US" altLang="zh-CN" dirty="0" smtClean="0"/>
              <a:t>4.01</a:t>
            </a:r>
            <a:r>
              <a:rPr lang="zh-CN" altLang="en-US" dirty="0" smtClean="0"/>
              <a:t>、</a:t>
            </a:r>
            <a:r>
              <a:rPr lang="en-US" altLang="zh-CN" dirty="0" smtClean="0"/>
              <a:t>2013</a:t>
            </a:r>
            <a:r>
              <a:rPr lang="zh-CN" altLang="en-US" dirty="0" smtClean="0"/>
              <a:t>的</a:t>
            </a:r>
            <a:r>
              <a:rPr lang="en-US" altLang="zh-CN" dirty="0" smtClean="0"/>
              <a:t>3.14</a:t>
            </a:r>
            <a:r>
              <a:rPr lang="zh-CN" altLang="en-US" dirty="0" smtClean="0"/>
              <a:t>和</a:t>
            </a:r>
            <a:r>
              <a:rPr lang="en-US" altLang="zh-CN" dirty="0" smtClean="0"/>
              <a:t>2014</a:t>
            </a:r>
            <a:r>
              <a:rPr lang="zh-CN" altLang="en-US" dirty="0" smtClean="0"/>
              <a:t>年的</a:t>
            </a:r>
            <a:r>
              <a:rPr lang="en-US" altLang="zh-CN" dirty="0" smtClean="0"/>
              <a:t>2.81</a:t>
            </a:r>
            <a:r>
              <a:rPr lang="zh-CN" altLang="en-US" dirty="0" smtClean="0"/>
              <a:t>。今年在经费有限的情况下，优先保障了经济管理特色书籍与重点学科书籍的采购。</a:t>
            </a:r>
            <a:endParaRPr lang="en-US" altLang="zh-CN" dirty="0" smtClean="0"/>
          </a:p>
          <a:p>
            <a:pPr eaLnBrk="1" hangingPunct="1">
              <a:spcBef>
                <a:spcPct val="0"/>
              </a:spcBef>
            </a:pPr>
            <a:r>
              <a:rPr lang="zh-CN" altLang="en-US" dirty="0" smtClean="0"/>
              <a:t>（单击鼠标）</a:t>
            </a:r>
            <a:endParaRPr lang="en-US" altLang="zh-CN" dirty="0" smtClean="0"/>
          </a:p>
          <a:p>
            <a:pPr eaLnBrk="1" hangingPunct="1">
              <a:spcBef>
                <a:spcPct val="0"/>
              </a:spcBef>
            </a:pPr>
            <a:endParaRPr lang="zh-CN" altLang="en-US" dirty="0" smtClean="0"/>
          </a:p>
          <a:p>
            <a:pPr eaLnBrk="1" hangingPunct="1">
              <a:spcBef>
                <a:spcPct val="0"/>
              </a:spcBef>
            </a:pPr>
            <a:endParaRPr lang="zh-CN" altLang="en-US" dirty="0" smtClean="0"/>
          </a:p>
          <a:p>
            <a:pPr eaLnBrk="1" hangingPunct="1">
              <a:spcBef>
                <a:spcPct val="0"/>
              </a:spcBef>
            </a:pPr>
            <a:r>
              <a:rPr lang="en-US" dirty="0" smtClean="0">
                <a:ea typeface="宋体" charset="-122"/>
              </a:rPr>
              <a:t> </a:t>
            </a:r>
            <a:endParaRPr lang="zh-CN" altLang="en-US" dirty="0" smtClean="0"/>
          </a:p>
          <a:p>
            <a:pPr eaLnBrk="1" hangingPunct="1">
              <a:spcBef>
                <a:spcPct val="0"/>
              </a:spcBef>
            </a:pPr>
            <a:endParaRPr lang="zh-CN" altLang="en-US" dirty="0" smtClean="0"/>
          </a:p>
        </p:txBody>
      </p:sp>
      <p:sp>
        <p:nvSpPr>
          <p:cNvPr id="5837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BAD8BB-85BE-4D25-89A2-213E5D211DD5}" type="slidenum">
              <a:rPr lang="zh-CN" altLang="en-US" smtClean="0">
                <a:latin typeface="Arial" charset="0"/>
                <a:ea typeface="宋体" charset="-122"/>
              </a:rPr>
              <a:pPr/>
              <a:t>7</a:t>
            </a:fld>
            <a:endParaRPr lang="en-US" altLang="zh-CN" smtClean="0">
              <a:latin typeface="Arial" charset="0"/>
              <a:ea typeface="宋体"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幻灯片图像占位符 1"/>
          <p:cNvSpPr>
            <a:spLocks noGrp="1" noRot="1" noChangeAspect="1"/>
          </p:cNvSpPr>
          <p:nvPr>
            <p:ph type="sldImg"/>
          </p:nvPr>
        </p:nvSpPr>
        <p:spPr bwMode="auto">
          <a:noFill/>
          <a:ln>
            <a:solidFill>
              <a:srgbClr val="000000"/>
            </a:solidFill>
            <a:miter lim="800000"/>
            <a:headEnd/>
            <a:tailEnd/>
          </a:ln>
        </p:spPr>
      </p:sp>
      <p:sp>
        <p:nvSpPr>
          <p:cNvPr id="6041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b="1" smtClean="0">
                <a:solidFill>
                  <a:schemeClr val="bg1"/>
                </a:solidFill>
                <a:latin typeface="微软雅黑" pitchFamily="34" charset="-122"/>
                <a:ea typeface="微软雅黑" pitchFamily="34" charset="-122"/>
                <a:cs typeface="Times New Roman" pitchFamily="18" charset="0"/>
              </a:rPr>
              <a:t>二、</a:t>
            </a:r>
            <a:r>
              <a:rPr lang="zh-CN" altLang="en-US" b="1" smtClean="0">
                <a:latin typeface="微软雅黑" pitchFamily="34" charset="-122"/>
                <a:ea typeface="微软雅黑" pitchFamily="34" charset="-122"/>
                <a:cs typeface="Times New Roman" pitchFamily="18" charset="0"/>
              </a:rPr>
              <a:t>完善基础服务</a:t>
            </a:r>
            <a:endParaRPr lang="en-US" altLang="zh-CN" b="1" smtClean="0">
              <a:solidFill>
                <a:schemeClr val="bg1"/>
              </a:solidFill>
              <a:latin typeface="微软雅黑" pitchFamily="34" charset="-122"/>
              <a:ea typeface="微软雅黑" pitchFamily="34" charset="-122"/>
              <a:cs typeface="Times New Roman" pitchFamily="18" charset="0"/>
            </a:endParaRPr>
          </a:p>
          <a:p>
            <a:pPr eaLnBrk="1" hangingPunct="1">
              <a:spcBef>
                <a:spcPct val="0"/>
              </a:spcBef>
            </a:pPr>
            <a:r>
              <a:rPr lang="zh-CN" altLang="en-US" b="1" smtClean="0">
                <a:solidFill>
                  <a:schemeClr val="bg1"/>
                </a:solidFill>
                <a:latin typeface="微软雅黑" pitchFamily="34" charset="-122"/>
                <a:ea typeface="微软雅黑" pitchFamily="34" charset="-122"/>
                <a:cs typeface="Times New Roman" pitchFamily="18" charset="0"/>
              </a:rPr>
              <a:t>（单击鼠标）</a:t>
            </a:r>
            <a:endParaRPr lang="zh-CN" altLang="en-US" b="1" smtClean="0">
              <a:solidFill>
                <a:schemeClr val="bg1"/>
              </a:solidFill>
              <a:latin typeface="微软雅黑" pitchFamily="34" charset="-122"/>
              <a:ea typeface="微软雅黑" pitchFamily="34" charset="-122"/>
              <a:cs typeface="宋体" charset="-122"/>
            </a:endParaRPr>
          </a:p>
          <a:p>
            <a:pPr eaLnBrk="1" hangingPunct="1">
              <a:spcBef>
                <a:spcPct val="0"/>
              </a:spcBef>
            </a:pPr>
            <a:endParaRPr lang="zh-CN" altLang="en-US" smtClean="0"/>
          </a:p>
        </p:txBody>
      </p:sp>
      <p:sp>
        <p:nvSpPr>
          <p:cNvPr id="6041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C8A3770-CB49-4CD9-B340-5712E7B06EC9}" type="slidenum">
              <a:rPr lang="zh-CN" altLang="en-US" smtClean="0">
                <a:latin typeface="Arial" charset="0"/>
                <a:ea typeface="宋体" charset="-122"/>
              </a:rPr>
              <a:pPr/>
              <a:t>8</a:t>
            </a:fld>
            <a:endParaRPr lang="en-US" altLang="zh-CN" smtClean="0">
              <a:latin typeface="Arial" charset="0"/>
              <a:ea typeface="宋体"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幻灯片图像占位符 1"/>
          <p:cNvSpPr>
            <a:spLocks noGrp="1" noRot="1" noChangeAspect="1"/>
          </p:cNvSpPr>
          <p:nvPr>
            <p:ph type="sldImg"/>
          </p:nvPr>
        </p:nvSpPr>
        <p:spPr bwMode="auto">
          <a:noFill/>
          <a:ln>
            <a:solidFill>
              <a:srgbClr val="000000"/>
            </a:solidFill>
            <a:miter lim="800000"/>
            <a:headEnd/>
            <a:tailEnd/>
          </a:ln>
        </p:spPr>
      </p:sp>
      <p:sp>
        <p:nvSpPr>
          <p:cNvPr id="6246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1</a:t>
            </a:r>
            <a:r>
              <a:rPr lang="zh-CN" altLang="en-US" smtClean="0"/>
              <a:t>、寒暑假开放制度化，满足读者需求</a:t>
            </a:r>
          </a:p>
          <a:p>
            <a:pPr eaLnBrk="1" hangingPunct="1">
              <a:spcBef>
                <a:spcPct val="0"/>
              </a:spcBef>
            </a:pPr>
            <a:r>
              <a:rPr lang="zh-CN" altLang="en-US" smtClean="0"/>
              <a:t>今年我馆继续实施每天</a:t>
            </a:r>
            <a:r>
              <a:rPr lang="en-US" altLang="zh-CN" smtClean="0"/>
              <a:t>8</a:t>
            </a:r>
            <a:r>
              <a:rPr lang="zh-CN" altLang="en-US" smtClean="0"/>
              <a:t>：</a:t>
            </a:r>
            <a:r>
              <a:rPr lang="en-US" altLang="zh-CN" smtClean="0"/>
              <a:t>00—23</a:t>
            </a:r>
            <a:r>
              <a:rPr lang="zh-CN" altLang="en-US" smtClean="0"/>
              <a:t>：</a:t>
            </a:r>
            <a:r>
              <a:rPr lang="en-US" altLang="zh-CN" smtClean="0"/>
              <a:t>00</a:t>
            </a:r>
            <a:r>
              <a:rPr lang="zh-CN" altLang="en-US" smtClean="0"/>
              <a:t>不间断开放，寒暑假不闭馆开放的政策，最大限度的方便读者，深受读者好评。寒假期间开放</a:t>
            </a:r>
            <a:r>
              <a:rPr lang="en-US" altLang="zh-CN" smtClean="0"/>
              <a:t>28</a:t>
            </a:r>
            <a:r>
              <a:rPr lang="zh-CN" altLang="en-US" smtClean="0"/>
              <a:t>天，暑假期间开放</a:t>
            </a:r>
            <a:r>
              <a:rPr lang="en-US" altLang="zh-CN" smtClean="0"/>
              <a:t>57</a:t>
            </a:r>
            <a:r>
              <a:rPr lang="zh-CN" altLang="en-US" smtClean="0"/>
              <a:t>天，全年共计开放</a:t>
            </a:r>
            <a:r>
              <a:rPr lang="en-US" altLang="zh-CN" smtClean="0"/>
              <a:t>352</a:t>
            </a:r>
            <a:r>
              <a:rPr lang="zh-CN" altLang="en-US" smtClean="0"/>
              <a:t>天，是全省开放时间最长的高校图书馆。</a:t>
            </a:r>
            <a:endParaRPr lang="en-US" altLang="zh-CN" smtClean="0"/>
          </a:p>
          <a:p>
            <a:pPr eaLnBrk="1" hangingPunct="1">
              <a:spcBef>
                <a:spcPct val="0"/>
              </a:spcBef>
            </a:pPr>
            <a:r>
              <a:rPr lang="zh-CN" altLang="en-US" smtClean="0"/>
              <a:t>（单击鼠标）</a:t>
            </a:r>
          </a:p>
          <a:p>
            <a:pPr eaLnBrk="1" hangingPunct="1">
              <a:spcBef>
                <a:spcPct val="0"/>
              </a:spcBef>
            </a:pPr>
            <a:endParaRPr lang="zh-CN" altLang="en-US" smtClean="0"/>
          </a:p>
        </p:txBody>
      </p:sp>
      <p:sp>
        <p:nvSpPr>
          <p:cNvPr id="6246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EDBB72C-9C3F-412C-B0F9-0C701EC1F75F}" type="slidenum">
              <a:rPr lang="zh-CN" altLang="en-US" smtClean="0">
                <a:latin typeface="Arial" charset="0"/>
                <a:ea typeface="宋体" charset="-122"/>
              </a:rPr>
              <a:pPr/>
              <a:t>9</a:t>
            </a:fld>
            <a:endParaRPr lang="en-US" altLang="zh-CN" smtClean="0">
              <a:latin typeface="Arial" charset="0"/>
              <a:ea typeface="宋体"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043" y="2130427"/>
            <a:ext cx="10359153"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087" y="3886200"/>
            <a:ext cx="853106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A8A73D41-D41A-47FF-BAF4-6DEAFA2BB9D1}" type="datetimeFigureOut">
              <a:rPr lang="zh-CN" altLang="en-US"/>
              <a:pPr>
                <a:defRPr/>
              </a:pPr>
              <a:t>2014/12/24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DE90D5E9-8AC2-4FD2-86F2-CE2A9B18AF4D}" type="slidenum">
              <a:rPr lang="zh-CN" altLang="en-US"/>
              <a:pPr>
                <a:defRPr/>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3" name="图片 13" descr="bg.png"/>
          <p:cNvPicPr>
            <a:picLocks noChangeAspect="1"/>
          </p:cNvPicPr>
          <p:nvPr userDrawn="1"/>
        </p:nvPicPr>
        <p:blipFill>
          <a:blip r:embed="rId2"/>
          <a:srcRect/>
          <a:stretch>
            <a:fillRect/>
          </a:stretch>
        </p:blipFill>
        <p:spPr bwMode="auto">
          <a:xfrm>
            <a:off x="4763" y="3240088"/>
            <a:ext cx="12177712" cy="3617912"/>
          </a:xfrm>
          <a:prstGeom prst="rect">
            <a:avLst/>
          </a:prstGeom>
          <a:noFill/>
          <a:ln w="9525">
            <a:noFill/>
            <a:miter lim="800000"/>
            <a:headEnd/>
            <a:tailEnd/>
          </a:ln>
        </p:spPr>
      </p:pic>
      <p:sp>
        <p:nvSpPr>
          <p:cNvPr id="4" name="矩形 4"/>
          <p:cNvSpPr/>
          <p:nvPr userDrawn="1"/>
        </p:nvSpPr>
        <p:spPr>
          <a:xfrm>
            <a:off x="0" y="0"/>
            <a:ext cx="12187238" cy="32670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5" name="组合 8"/>
          <p:cNvGrpSpPr>
            <a:grpSpLocks/>
          </p:cNvGrpSpPr>
          <p:nvPr userDrawn="1"/>
        </p:nvGrpSpPr>
        <p:grpSpPr bwMode="auto">
          <a:xfrm>
            <a:off x="4868863" y="2046288"/>
            <a:ext cx="2449512" cy="2447925"/>
            <a:chOff x="6897738" y="2060848"/>
            <a:chExt cx="2448272" cy="2448272"/>
          </a:xfrm>
        </p:grpSpPr>
        <p:sp>
          <p:nvSpPr>
            <p:cNvPr id="6" name="空心弧 6"/>
            <p:cNvSpPr/>
            <p:nvPr/>
          </p:nvSpPr>
          <p:spPr>
            <a:xfrm>
              <a:off x="6897738" y="2060848"/>
              <a:ext cx="2448272" cy="2448272"/>
            </a:xfrm>
            <a:prstGeom prst="blockArc">
              <a:avLst>
                <a:gd name="adj1" fmla="val 13344530"/>
                <a:gd name="adj2" fmla="val 8861204"/>
                <a:gd name="adj3" fmla="val 12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chemeClr val="tx1"/>
                </a:solidFill>
                <a:latin typeface="微软雅黑" pitchFamily="34" charset="-122"/>
                <a:ea typeface="微软雅黑" pitchFamily="34" charset="-122"/>
              </a:endParaRPr>
            </a:p>
          </p:txBody>
        </p:sp>
        <p:sp>
          <p:nvSpPr>
            <p:cNvPr id="7" name="空心弧 7"/>
            <p:cNvSpPr/>
            <p:nvPr/>
          </p:nvSpPr>
          <p:spPr>
            <a:xfrm rot="15949199">
              <a:off x="6897738" y="2060849"/>
              <a:ext cx="2448272" cy="2448272"/>
            </a:xfrm>
            <a:prstGeom prst="blockArc">
              <a:avLst>
                <a:gd name="adj1" fmla="val 13344530"/>
                <a:gd name="adj2" fmla="val 7902189"/>
                <a:gd name="adj3" fmla="val 12088"/>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chemeClr val="tx1"/>
                </a:solidFill>
                <a:latin typeface="微软雅黑" pitchFamily="34" charset="-122"/>
                <a:ea typeface="微软雅黑" pitchFamily="34" charset="-122"/>
              </a:endParaRPr>
            </a:p>
          </p:txBody>
        </p:sp>
      </p:grpSp>
      <p:sp>
        <p:nvSpPr>
          <p:cNvPr id="8" name="TextBox 8"/>
          <p:cNvSpPr txBox="1"/>
          <p:nvPr userDrawn="1"/>
        </p:nvSpPr>
        <p:spPr>
          <a:xfrm>
            <a:off x="5394325" y="2628900"/>
            <a:ext cx="1357313" cy="584200"/>
          </a:xfrm>
          <a:prstGeom prst="rect">
            <a:avLst/>
          </a:prstGeom>
          <a:noFill/>
        </p:spPr>
        <p:txBody>
          <a:bodyPr>
            <a:spAutoFit/>
          </a:bodyPr>
          <a:lstStyle/>
          <a:p>
            <a:pPr algn="ctr" fontAlgn="auto">
              <a:spcBef>
                <a:spcPts val="0"/>
              </a:spcBef>
              <a:spcAft>
                <a:spcPts val="0"/>
              </a:spcAft>
              <a:defRPr/>
            </a:pPr>
            <a:r>
              <a:rPr lang="en-US" altLang="zh-CN" sz="3200" b="1" dirty="0">
                <a:solidFill>
                  <a:schemeClr val="bg1"/>
                </a:solidFill>
                <a:latin typeface="微软雅黑" pitchFamily="34" charset="-122"/>
                <a:ea typeface="微软雅黑" pitchFamily="34" charset="-122"/>
              </a:rPr>
              <a:t>Part</a:t>
            </a:r>
            <a:endParaRPr lang="zh-CN" altLang="en-US" sz="3200" b="1" dirty="0">
              <a:solidFill>
                <a:schemeClr val="bg1"/>
              </a:solidFill>
              <a:latin typeface="微软雅黑" pitchFamily="34" charset="-122"/>
              <a:ea typeface="微软雅黑" pitchFamily="34" charset="-122"/>
            </a:endParaRPr>
          </a:p>
        </p:txBody>
      </p:sp>
      <p:sp>
        <p:nvSpPr>
          <p:cNvPr id="9" name="TextBox 9"/>
          <p:cNvSpPr txBox="1"/>
          <p:nvPr userDrawn="1"/>
        </p:nvSpPr>
        <p:spPr>
          <a:xfrm>
            <a:off x="5394325" y="3284538"/>
            <a:ext cx="1357313" cy="1016000"/>
          </a:xfrm>
          <a:prstGeom prst="rect">
            <a:avLst/>
          </a:prstGeom>
          <a:noFill/>
        </p:spPr>
        <p:txBody>
          <a:bodyPr>
            <a:spAutoFit/>
          </a:bodyPr>
          <a:lstStyle/>
          <a:p>
            <a:pPr algn="ctr" fontAlgn="auto">
              <a:spcBef>
                <a:spcPts val="0"/>
              </a:spcBef>
              <a:spcAft>
                <a:spcPts val="0"/>
              </a:spcAft>
              <a:defRPr/>
            </a:pPr>
            <a:r>
              <a:rPr lang="en-US" altLang="zh-CN" sz="6000" b="1" dirty="0">
                <a:latin typeface="微软雅黑" pitchFamily="34" charset="-122"/>
                <a:ea typeface="微软雅黑" pitchFamily="34" charset="-122"/>
              </a:rPr>
              <a:t>5</a:t>
            </a:r>
            <a:endParaRPr lang="zh-CN" altLang="en-US" sz="6000" b="1" dirty="0">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10" name="日期占位符 3"/>
          <p:cNvSpPr>
            <a:spLocks noGrp="1"/>
          </p:cNvSpPr>
          <p:nvPr>
            <p:ph type="dt" sz="half" idx="10"/>
          </p:nvPr>
        </p:nvSpPr>
        <p:spPr/>
        <p:txBody>
          <a:bodyPr/>
          <a:lstStyle>
            <a:lvl1pPr>
              <a:defRPr/>
            </a:lvl1pPr>
          </a:lstStyle>
          <a:p>
            <a:pPr>
              <a:defRPr/>
            </a:pPr>
            <a:fld id="{AA7C2BD9-991A-4BBA-BF25-83967E9F42C1}" type="datetimeFigureOut">
              <a:rPr lang="zh-CN" altLang="en-US"/>
              <a:pPr>
                <a:defRPr/>
              </a:pPr>
              <a:t>2014/12/24</a:t>
            </a:fld>
            <a:endParaRPr lang="zh-CN" altLang="en-US"/>
          </a:p>
        </p:txBody>
      </p:sp>
      <p:sp>
        <p:nvSpPr>
          <p:cNvPr id="11" name="页脚占位符 4"/>
          <p:cNvSpPr>
            <a:spLocks noGrp="1"/>
          </p:cNvSpPr>
          <p:nvPr>
            <p:ph type="ftr" sz="quarter" idx="11"/>
          </p:nvPr>
        </p:nvSpPr>
        <p:spPr/>
        <p:txBody>
          <a:bodyPr/>
          <a:lstStyle>
            <a:lvl1pPr>
              <a:defRPr/>
            </a:lvl1pPr>
          </a:lstStyle>
          <a:p>
            <a:pPr>
              <a:defRPr/>
            </a:pPr>
            <a:endParaRPr lang="zh-CN" altLang="en-US"/>
          </a:p>
        </p:txBody>
      </p:sp>
      <p:sp>
        <p:nvSpPr>
          <p:cNvPr id="12" name="灯片编号占位符 5"/>
          <p:cNvSpPr>
            <a:spLocks noGrp="1"/>
          </p:cNvSpPr>
          <p:nvPr>
            <p:ph type="sldNum" sz="quarter" idx="12"/>
          </p:nvPr>
        </p:nvSpPr>
        <p:spPr/>
        <p:txBody>
          <a:bodyPr/>
          <a:lstStyle>
            <a:lvl1pPr>
              <a:defRPr/>
            </a:lvl1pPr>
          </a:lstStyle>
          <a:p>
            <a:pPr>
              <a:defRPr/>
            </a:pPr>
            <a:fld id="{34317B1B-F485-4D16-B0E8-D10E9224E585}" type="slidenum">
              <a:rPr lang="zh-CN" altLang="en-US"/>
              <a:pPr>
                <a:defRPr/>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3" name="矩形 5"/>
          <p:cNvSpPr/>
          <p:nvPr userDrawn="1"/>
        </p:nvSpPr>
        <p:spPr>
          <a:xfrm>
            <a:off x="4181475" y="0"/>
            <a:ext cx="1701800" cy="8366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b="1" dirty="0">
                <a:latin typeface="微软雅黑" pitchFamily="34" charset="-122"/>
                <a:ea typeface="微软雅黑" pitchFamily="34" charset="-122"/>
              </a:rPr>
              <a:t>Part 5</a:t>
            </a:r>
            <a:endParaRPr lang="zh-CN" altLang="en-US" sz="2800" b="1" dirty="0">
              <a:latin typeface="微软雅黑" pitchFamily="34" charset="-122"/>
              <a:ea typeface="微软雅黑" pitchFamily="34" charset="-122"/>
            </a:endParaRPr>
          </a:p>
        </p:txBody>
      </p:sp>
      <p:sp>
        <p:nvSpPr>
          <p:cNvPr id="4" name="矩形 6"/>
          <p:cNvSpPr/>
          <p:nvPr userDrawn="1"/>
        </p:nvSpPr>
        <p:spPr>
          <a:xfrm>
            <a:off x="12011025" y="0"/>
            <a:ext cx="182563" cy="54927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cxnSp>
        <p:nvCxnSpPr>
          <p:cNvPr id="5" name="直接连接符 7"/>
          <p:cNvCxnSpPr/>
          <p:nvPr userDrawn="1"/>
        </p:nvCxnSpPr>
        <p:spPr>
          <a:xfrm flipH="1">
            <a:off x="7102475" y="533400"/>
            <a:ext cx="499903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矩形 8"/>
          <p:cNvSpPr/>
          <p:nvPr userDrawn="1"/>
        </p:nvSpPr>
        <p:spPr>
          <a:xfrm>
            <a:off x="1588" y="0"/>
            <a:ext cx="1006475"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1</a:t>
            </a:r>
            <a:endParaRPr lang="zh-CN" altLang="en-US" sz="2000" dirty="0">
              <a:latin typeface="微软雅黑" pitchFamily="34" charset="-122"/>
              <a:ea typeface="微软雅黑" pitchFamily="34" charset="-122"/>
            </a:endParaRPr>
          </a:p>
        </p:txBody>
      </p:sp>
      <p:sp>
        <p:nvSpPr>
          <p:cNvPr id="7" name="矩形 9"/>
          <p:cNvSpPr/>
          <p:nvPr userDrawn="1"/>
        </p:nvSpPr>
        <p:spPr>
          <a:xfrm>
            <a:off x="1046163" y="0"/>
            <a:ext cx="1008062"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2</a:t>
            </a:r>
            <a:endParaRPr lang="zh-CN" altLang="en-US" sz="2000" dirty="0">
              <a:latin typeface="微软雅黑" pitchFamily="34" charset="-122"/>
              <a:ea typeface="微软雅黑" pitchFamily="34" charset="-122"/>
            </a:endParaRPr>
          </a:p>
        </p:txBody>
      </p:sp>
      <p:sp>
        <p:nvSpPr>
          <p:cNvPr id="8" name="矩形 10"/>
          <p:cNvSpPr/>
          <p:nvPr userDrawn="1"/>
        </p:nvSpPr>
        <p:spPr>
          <a:xfrm>
            <a:off x="3133725" y="0"/>
            <a:ext cx="1008063"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4</a:t>
            </a:r>
            <a:endParaRPr lang="zh-CN" altLang="en-US" sz="2000" dirty="0">
              <a:latin typeface="微软雅黑" pitchFamily="34" charset="-122"/>
              <a:ea typeface="微软雅黑" pitchFamily="34" charset="-122"/>
            </a:endParaRPr>
          </a:p>
        </p:txBody>
      </p:sp>
      <p:sp>
        <p:nvSpPr>
          <p:cNvPr id="9" name="矩形 11"/>
          <p:cNvSpPr/>
          <p:nvPr userDrawn="1"/>
        </p:nvSpPr>
        <p:spPr>
          <a:xfrm>
            <a:off x="2090738" y="0"/>
            <a:ext cx="1008062"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3</a:t>
            </a:r>
            <a:endParaRPr lang="zh-CN" altLang="en-US" sz="2000" dirty="0">
              <a:latin typeface="微软雅黑" pitchFamily="34" charset="-122"/>
              <a:ea typeface="微软雅黑" pitchFamily="34" charset="-122"/>
            </a:endParaRPr>
          </a:p>
        </p:txBody>
      </p:sp>
      <p:sp>
        <p:nvSpPr>
          <p:cNvPr id="10" name="矩形 12"/>
          <p:cNvSpPr/>
          <p:nvPr userDrawn="1"/>
        </p:nvSpPr>
        <p:spPr>
          <a:xfrm>
            <a:off x="5902325" y="0"/>
            <a:ext cx="1008063"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6</a:t>
            </a:r>
            <a:endParaRPr lang="zh-CN" altLang="en-US" sz="2000" dirty="0">
              <a:latin typeface="微软雅黑" pitchFamily="34" charset="-122"/>
              <a:ea typeface="微软雅黑" pitchFamily="34" charset="-122"/>
            </a:endParaRPr>
          </a:p>
        </p:txBody>
      </p:sp>
      <p:sp>
        <p:nvSpPr>
          <p:cNvPr id="11" name="矩形 13"/>
          <p:cNvSpPr/>
          <p:nvPr userDrawn="1"/>
        </p:nvSpPr>
        <p:spPr>
          <a:xfrm>
            <a:off x="0" y="6597650"/>
            <a:ext cx="12180888" cy="2603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2" name="椭圆 14"/>
          <p:cNvSpPr/>
          <p:nvPr userDrawn="1"/>
        </p:nvSpPr>
        <p:spPr>
          <a:xfrm>
            <a:off x="11734800" y="6470650"/>
            <a:ext cx="503238" cy="503238"/>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fld id="{C2B23ACF-541B-45E8-9B85-D8045C15FC40}" type="slidenum">
              <a:rPr lang="zh-CN" altLang="en-US" sz="1100">
                <a:solidFill>
                  <a:schemeClr val="accent5">
                    <a:lumMod val="75000"/>
                  </a:schemeClr>
                </a:solidFill>
              </a:rPr>
              <a:pPr algn="ctr" fontAlgn="auto">
                <a:spcBef>
                  <a:spcPts val="0"/>
                </a:spcBef>
                <a:spcAft>
                  <a:spcPts val="0"/>
                </a:spcAft>
                <a:defRPr/>
              </a:pPr>
              <a:t>‹#›</a:t>
            </a:fld>
            <a:endParaRPr lang="zh-CN" altLang="en-US" dirty="0">
              <a:solidFill>
                <a:schemeClr val="accent5">
                  <a:lumMod val="75000"/>
                </a:schemeClr>
              </a:solidFill>
            </a:endParaRPr>
          </a:p>
        </p:txBody>
      </p:sp>
      <p:sp>
        <p:nvSpPr>
          <p:cNvPr id="13" name="矩形 16"/>
          <p:cNvSpPr/>
          <p:nvPr userDrawn="1"/>
        </p:nvSpPr>
        <p:spPr>
          <a:xfrm>
            <a:off x="6946900" y="0"/>
            <a:ext cx="1008063"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7</a:t>
            </a:r>
            <a:endParaRPr lang="zh-CN" altLang="en-US" sz="2000" dirty="0">
              <a:latin typeface="微软雅黑" pitchFamily="34" charset="-122"/>
              <a:ea typeface="微软雅黑" pitchFamily="34" charset="-122"/>
            </a:endParaRPr>
          </a:p>
        </p:txBody>
      </p:sp>
      <p:sp>
        <p:nvSpPr>
          <p:cNvPr id="14" name="矩形 17"/>
          <p:cNvSpPr/>
          <p:nvPr userDrawn="1"/>
        </p:nvSpPr>
        <p:spPr>
          <a:xfrm>
            <a:off x="7985125" y="0"/>
            <a:ext cx="1008063"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8</a:t>
            </a:r>
            <a:endParaRPr lang="zh-CN" altLang="en-US" sz="2000" dirty="0">
              <a:latin typeface="微软雅黑" pitchFamily="34" charset="-122"/>
              <a:ea typeface="微软雅黑" pitchFamily="34" charset="-122"/>
            </a:endParaRPr>
          </a:p>
        </p:txBody>
      </p:sp>
      <p:sp>
        <p:nvSpPr>
          <p:cNvPr id="2" name="标题 1"/>
          <p:cNvSpPr>
            <a:spLocks noGrp="1"/>
          </p:cNvSpPr>
          <p:nvPr>
            <p:ph type="title"/>
          </p:nvPr>
        </p:nvSpPr>
        <p:spPr>
          <a:xfrm>
            <a:off x="609600" y="1357306"/>
            <a:ext cx="10968038" cy="1143000"/>
          </a:xfrm>
        </p:spPr>
        <p:txBody>
          <a:bodyPr/>
          <a:lstStyle/>
          <a:p>
            <a:r>
              <a:rPr lang="zh-CN" altLang="en-US" dirty="0" smtClean="0"/>
              <a:t>单击此处编辑母版标题样式</a:t>
            </a:r>
            <a:endParaRPr lang="zh-CN" altLang="en-US" dirty="0"/>
          </a:p>
        </p:txBody>
      </p:sp>
      <p:sp>
        <p:nvSpPr>
          <p:cNvPr id="15" name="日期占位符 2"/>
          <p:cNvSpPr>
            <a:spLocks noGrp="1"/>
          </p:cNvSpPr>
          <p:nvPr>
            <p:ph type="dt" sz="half" idx="10"/>
          </p:nvPr>
        </p:nvSpPr>
        <p:spPr/>
        <p:txBody>
          <a:bodyPr/>
          <a:lstStyle>
            <a:lvl1pPr>
              <a:defRPr/>
            </a:lvl1pPr>
          </a:lstStyle>
          <a:p>
            <a:pPr>
              <a:defRPr/>
            </a:pPr>
            <a:fld id="{3AE11992-FEA1-4E9B-8A9A-766452484BEA}" type="datetimeFigureOut">
              <a:rPr lang="zh-CN" altLang="en-US"/>
              <a:pPr>
                <a:defRPr/>
              </a:pPr>
              <a:t>2014/12/24</a:t>
            </a:fld>
            <a:endParaRPr lang="zh-CN" altLang="en-US"/>
          </a:p>
        </p:txBody>
      </p:sp>
      <p:sp>
        <p:nvSpPr>
          <p:cNvPr id="16" name="页脚占位符 3"/>
          <p:cNvSpPr>
            <a:spLocks noGrp="1"/>
          </p:cNvSpPr>
          <p:nvPr>
            <p:ph type="ftr" sz="quarter" idx="11"/>
          </p:nvPr>
        </p:nvSpPr>
        <p:spPr/>
        <p:txBody>
          <a:bodyPr/>
          <a:lstStyle>
            <a:lvl1pPr>
              <a:defRPr/>
            </a:lvl1pPr>
          </a:lstStyle>
          <a:p>
            <a:pPr>
              <a:defRPr/>
            </a:pPr>
            <a:endParaRPr lang="zh-CN" altLang="en-US"/>
          </a:p>
        </p:txBody>
      </p:sp>
      <p:sp>
        <p:nvSpPr>
          <p:cNvPr id="17" name="灯片编号占位符 4"/>
          <p:cNvSpPr>
            <a:spLocks noGrp="1"/>
          </p:cNvSpPr>
          <p:nvPr>
            <p:ph type="sldNum" sz="quarter" idx="12"/>
          </p:nvPr>
        </p:nvSpPr>
        <p:spPr/>
        <p:txBody>
          <a:bodyPr/>
          <a:lstStyle>
            <a:lvl1pPr>
              <a:defRPr/>
            </a:lvl1pPr>
          </a:lstStyle>
          <a:p>
            <a:pPr>
              <a:defRPr/>
            </a:pPr>
            <a:fld id="{F08C26CA-83DE-4B16-8831-E20F95C18C67}" type="slidenum">
              <a:rPr lang="zh-CN" altLang="en-US"/>
              <a:pPr>
                <a:defRPr/>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5"/>
          <p:cNvSpPr/>
          <p:nvPr userDrawn="1"/>
        </p:nvSpPr>
        <p:spPr>
          <a:xfrm>
            <a:off x="5218113" y="0"/>
            <a:ext cx="1701800" cy="8366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b="1" dirty="0">
                <a:latin typeface="微软雅黑" pitchFamily="34" charset="-122"/>
                <a:ea typeface="微软雅黑" pitchFamily="34" charset="-122"/>
              </a:rPr>
              <a:t>Part 6</a:t>
            </a:r>
            <a:endParaRPr lang="zh-CN" altLang="en-US" sz="2800" b="1" dirty="0">
              <a:latin typeface="微软雅黑" pitchFamily="34" charset="-122"/>
              <a:ea typeface="微软雅黑" pitchFamily="34" charset="-122"/>
            </a:endParaRPr>
          </a:p>
        </p:txBody>
      </p:sp>
      <p:sp>
        <p:nvSpPr>
          <p:cNvPr id="4" name="矩形 6"/>
          <p:cNvSpPr/>
          <p:nvPr userDrawn="1"/>
        </p:nvSpPr>
        <p:spPr>
          <a:xfrm>
            <a:off x="12011025" y="0"/>
            <a:ext cx="182563" cy="54927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cxnSp>
        <p:nvCxnSpPr>
          <p:cNvPr id="5" name="直接连接符 7"/>
          <p:cNvCxnSpPr/>
          <p:nvPr userDrawn="1"/>
        </p:nvCxnSpPr>
        <p:spPr>
          <a:xfrm flipH="1">
            <a:off x="7102475" y="533400"/>
            <a:ext cx="499903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矩形 8"/>
          <p:cNvSpPr/>
          <p:nvPr userDrawn="1"/>
        </p:nvSpPr>
        <p:spPr>
          <a:xfrm>
            <a:off x="1588" y="0"/>
            <a:ext cx="1006475"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1</a:t>
            </a:r>
            <a:endParaRPr lang="zh-CN" altLang="en-US" sz="2000" dirty="0">
              <a:latin typeface="微软雅黑" pitchFamily="34" charset="-122"/>
              <a:ea typeface="微软雅黑" pitchFamily="34" charset="-122"/>
            </a:endParaRPr>
          </a:p>
        </p:txBody>
      </p:sp>
      <p:sp>
        <p:nvSpPr>
          <p:cNvPr id="7" name="矩形 9"/>
          <p:cNvSpPr/>
          <p:nvPr userDrawn="1"/>
        </p:nvSpPr>
        <p:spPr>
          <a:xfrm>
            <a:off x="1046163" y="0"/>
            <a:ext cx="1008062"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2</a:t>
            </a:r>
            <a:endParaRPr lang="zh-CN" altLang="en-US" sz="2000" dirty="0">
              <a:latin typeface="微软雅黑" pitchFamily="34" charset="-122"/>
              <a:ea typeface="微软雅黑" pitchFamily="34" charset="-122"/>
            </a:endParaRPr>
          </a:p>
        </p:txBody>
      </p:sp>
      <p:sp>
        <p:nvSpPr>
          <p:cNvPr id="8" name="矩形 10"/>
          <p:cNvSpPr/>
          <p:nvPr userDrawn="1"/>
        </p:nvSpPr>
        <p:spPr>
          <a:xfrm>
            <a:off x="3136900" y="0"/>
            <a:ext cx="1006475"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4</a:t>
            </a:r>
            <a:endParaRPr lang="zh-CN" altLang="en-US" sz="2000" dirty="0">
              <a:latin typeface="微软雅黑" pitchFamily="34" charset="-122"/>
              <a:ea typeface="微软雅黑" pitchFamily="34" charset="-122"/>
            </a:endParaRPr>
          </a:p>
        </p:txBody>
      </p:sp>
      <p:sp>
        <p:nvSpPr>
          <p:cNvPr id="9" name="矩形 11"/>
          <p:cNvSpPr/>
          <p:nvPr userDrawn="1"/>
        </p:nvSpPr>
        <p:spPr>
          <a:xfrm>
            <a:off x="2093913" y="0"/>
            <a:ext cx="1006475"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3</a:t>
            </a:r>
            <a:endParaRPr lang="zh-CN" altLang="en-US" sz="2000" dirty="0">
              <a:latin typeface="微软雅黑" pitchFamily="34" charset="-122"/>
              <a:ea typeface="微软雅黑" pitchFamily="34" charset="-122"/>
            </a:endParaRPr>
          </a:p>
        </p:txBody>
      </p:sp>
      <p:sp>
        <p:nvSpPr>
          <p:cNvPr id="10" name="矩形 12"/>
          <p:cNvSpPr/>
          <p:nvPr userDrawn="1"/>
        </p:nvSpPr>
        <p:spPr>
          <a:xfrm>
            <a:off x="4178300" y="0"/>
            <a:ext cx="1006475"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5</a:t>
            </a:r>
            <a:endParaRPr lang="zh-CN" altLang="en-US" sz="2000" dirty="0">
              <a:latin typeface="微软雅黑" pitchFamily="34" charset="-122"/>
              <a:ea typeface="微软雅黑" pitchFamily="34" charset="-122"/>
            </a:endParaRPr>
          </a:p>
        </p:txBody>
      </p:sp>
      <p:sp>
        <p:nvSpPr>
          <p:cNvPr id="11" name="矩形 13"/>
          <p:cNvSpPr/>
          <p:nvPr userDrawn="1"/>
        </p:nvSpPr>
        <p:spPr>
          <a:xfrm>
            <a:off x="0" y="6597650"/>
            <a:ext cx="12180888" cy="2603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2" name="椭圆 14"/>
          <p:cNvSpPr/>
          <p:nvPr userDrawn="1"/>
        </p:nvSpPr>
        <p:spPr>
          <a:xfrm>
            <a:off x="11734800" y="6470650"/>
            <a:ext cx="503238" cy="503238"/>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fld id="{19EB2172-37EA-4BCB-B6C0-FB3D899A3063}" type="slidenum">
              <a:rPr lang="zh-CN" altLang="en-US" sz="1100">
                <a:solidFill>
                  <a:schemeClr val="accent5">
                    <a:lumMod val="75000"/>
                  </a:schemeClr>
                </a:solidFill>
              </a:rPr>
              <a:pPr algn="ctr" fontAlgn="auto">
                <a:spcBef>
                  <a:spcPts val="0"/>
                </a:spcBef>
                <a:spcAft>
                  <a:spcPts val="0"/>
                </a:spcAft>
                <a:defRPr/>
              </a:pPr>
              <a:t>‹#›</a:t>
            </a:fld>
            <a:endParaRPr lang="zh-CN" altLang="en-US" dirty="0">
              <a:solidFill>
                <a:schemeClr val="accent5">
                  <a:lumMod val="75000"/>
                </a:schemeClr>
              </a:solidFill>
            </a:endParaRPr>
          </a:p>
        </p:txBody>
      </p:sp>
      <p:sp>
        <p:nvSpPr>
          <p:cNvPr id="13" name="矩形 15"/>
          <p:cNvSpPr/>
          <p:nvPr userDrawn="1"/>
        </p:nvSpPr>
        <p:spPr>
          <a:xfrm>
            <a:off x="6958013" y="0"/>
            <a:ext cx="1008062"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7</a:t>
            </a:r>
            <a:endParaRPr lang="zh-CN" altLang="en-US" sz="2000" dirty="0">
              <a:latin typeface="微软雅黑" pitchFamily="34" charset="-122"/>
              <a:ea typeface="微软雅黑" pitchFamily="34" charset="-122"/>
            </a:endParaRPr>
          </a:p>
        </p:txBody>
      </p:sp>
      <p:sp>
        <p:nvSpPr>
          <p:cNvPr id="14" name="矩形 16"/>
          <p:cNvSpPr/>
          <p:nvPr userDrawn="1"/>
        </p:nvSpPr>
        <p:spPr>
          <a:xfrm>
            <a:off x="7999413" y="0"/>
            <a:ext cx="1008062"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8</a:t>
            </a:r>
            <a:endParaRPr lang="zh-CN" altLang="en-US" sz="2000" dirty="0">
              <a:latin typeface="微软雅黑" pitchFamily="34" charset="-122"/>
              <a:ea typeface="微软雅黑" pitchFamily="34" charset="-122"/>
            </a:endParaRPr>
          </a:p>
        </p:txBody>
      </p:sp>
      <p:sp>
        <p:nvSpPr>
          <p:cNvPr id="2" name="标题 1"/>
          <p:cNvSpPr>
            <a:spLocks noGrp="1"/>
          </p:cNvSpPr>
          <p:nvPr>
            <p:ph type="title"/>
          </p:nvPr>
        </p:nvSpPr>
        <p:spPr>
          <a:xfrm>
            <a:off x="609600" y="1214430"/>
            <a:ext cx="10968038" cy="1143000"/>
          </a:xfrm>
        </p:spPr>
        <p:txBody>
          <a:bodyPr/>
          <a:lstStyle/>
          <a:p>
            <a:r>
              <a:rPr lang="zh-CN" altLang="en-US" smtClean="0"/>
              <a:t>单击此处编辑母版标题样式</a:t>
            </a:r>
            <a:endParaRPr lang="zh-CN" altLang="en-US"/>
          </a:p>
        </p:txBody>
      </p:sp>
      <p:sp>
        <p:nvSpPr>
          <p:cNvPr id="15" name="日期占位符 2"/>
          <p:cNvSpPr>
            <a:spLocks noGrp="1"/>
          </p:cNvSpPr>
          <p:nvPr>
            <p:ph type="dt" sz="half" idx="10"/>
          </p:nvPr>
        </p:nvSpPr>
        <p:spPr/>
        <p:txBody>
          <a:bodyPr/>
          <a:lstStyle>
            <a:lvl1pPr>
              <a:defRPr/>
            </a:lvl1pPr>
          </a:lstStyle>
          <a:p>
            <a:pPr>
              <a:defRPr/>
            </a:pPr>
            <a:fld id="{F3013E91-1446-4D6A-8B7A-B283262A6928}" type="datetimeFigureOut">
              <a:rPr lang="zh-CN" altLang="en-US"/>
              <a:pPr>
                <a:defRPr/>
              </a:pPr>
              <a:t>2014/12/24</a:t>
            </a:fld>
            <a:endParaRPr lang="zh-CN" altLang="en-US"/>
          </a:p>
        </p:txBody>
      </p:sp>
      <p:sp>
        <p:nvSpPr>
          <p:cNvPr id="16" name="页脚占位符 3"/>
          <p:cNvSpPr>
            <a:spLocks noGrp="1"/>
          </p:cNvSpPr>
          <p:nvPr>
            <p:ph type="ftr" sz="quarter" idx="11"/>
          </p:nvPr>
        </p:nvSpPr>
        <p:spPr/>
        <p:txBody>
          <a:bodyPr/>
          <a:lstStyle>
            <a:lvl1pPr>
              <a:defRPr/>
            </a:lvl1pPr>
          </a:lstStyle>
          <a:p>
            <a:pPr>
              <a:defRPr/>
            </a:pPr>
            <a:endParaRPr lang="zh-CN" altLang="en-US"/>
          </a:p>
        </p:txBody>
      </p:sp>
      <p:sp>
        <p:nvSpPr>
          <p:cNvPr id="17" name="灯片编号占位符 4"/>
          <p:cNvSpPr>
            <a:spLocks noGrp="1"/>
          </p:cNvSpPr>
          <p:nvPr>
            <p:ph type="sldNum" sz="quarter" idx="12"/>
          </p:nvPr>
        </p:nvSpPr>
        <p:spPr/>
        <p:txBody>
          <a:bodyPr/>
          <a:lstStyle>
            <a:lvl1pPr>
              <a:defRPr/>
            </a:lvl1pPr>
          </a:lstStyle>
          <a:p>
            <a:pPr>
              <a:defRPr/>
            </a:pPr>
            <a:fld id="{96C24C2C-F875-4803-971E-4D8ED7A295B6}" type="slidenum">
              <a:rPr lang="zh-CN" altLang="en-US"/>
              <a:pPr>
                <a:defRPr/>
              </a:pPr>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矩形 6"/>
          <p:cNvSpPr/>
          <p:nvPr userDrawn="1"/>
        </p:nvSpPr>
        <p:spPr>
          <a:xfrm>
            <a:off x="12011025" y="0"/>
            <a:ext cx="182563" cy="54927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cxnSp>
        <p:nvCxnSpPr>
          <p:cNvPr id="4" name="直接连接符 7"/>
          <p:cNvCxnSpPr/>
          <p:nvPr userDrawn="1"/>
        </p:nvCxnSpPr>
        <p:spPr>
          <a:xfrm flipH="1">
            <a:off x="7102475" y="533400"/>
            <a:ext cx="499903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矩形 8"/>
          <p:cNvSpPr/>
          <p:nvPr userDrawn="1"/>
        </p:nvSpPr>
        <p:spPr>
          <a:xfrm>
            <a:off x="1588" y="0"/>
            <a:ext cx="1006475"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1</a:t>
            </a:r>
            <a:endParaRPr lang="zh-CN" altLang="en-US" sz="2000" dirty="0">
              <a:latin typeface="微软雅黑" pitchFamily="34" charset="-122"/>
              <a:ea typeface="微软雅黑" pitchFamily="34" charset="-122"/>
            </a:endParaRPr>
          </a:p>
        </p:txBody>
      </p:sp>
      <p:sp>
        <p:nvSpPr>
          <p:cNvPr id="6" name="矩形 9"/>
          <p:cNvSpPr/>
          <p:nvPr userDrawn="1"/>
        </p:nvSpPr>
        <p:spPr>
          <a:xfrm>
            <a:off x="1046163" y="0"/>
            <a:ext cx="1008062"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2</a:t>
            </a:r>
            <a:endParaRPr lang="zh-CN" altLang="en-US" sz="2000" dirty="0">
              <a:latin typeface="微软雅黑" pitchFamily="34" charset="-122"/>
              <a:ea typeface="微软雅黑" pitchFamily="34" charset="-122"/>
            </a:endParaRPr>
          </a:p>
        </p:txBody>
      </p:sp>
      <p:sp>
        <p:nvSpPr>
          <p:cNvPr id="7" name="矩形 10"/>
          <p:cNvSpPr/>
          <p:nvPr userDrawn="1"/>
        </p:nvSpPr>
        <p:spPr>
          <a:xfrm>
            <a:off x="3136900" y="0"/>
            <a:ext cx="1006475"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4</a:t>
            </a:r>
            <a:endParaRPr lang="zh-CN" altLang="en-US" sz="2000" dirty="0">
              <a:latin typeface="微软雅黑" pitchFamily="34" charset="-122"/>
              <a:ea typeface="微软雅黑" pitchFamily="34" charset="-122"/>
            </a:endParaRPr>
          </a:p>
        </p:txBody>
      </p:sp>
      <p:sp>
        <p:nvSpPr>
          <p:cNvPr id="8" name="矩形 11"/>
          <p:cNvSpPr/>
          <p:nvPr userDrawn="1"/>
        </p:nvSpPr>
        <p:spPr>
          <a:xfrm>
            <a:off x="2093913" y="0"/>
            <a:ext cx="1006475"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3</a:t>
            </a:r>
            <a:endParaRPr lang="zh-CN" altLang="en-US" sz="2000" dirty="0">
              <a:latin typeface="微软雅黑" pitchFamily="34" charset="-122"/>
              <a:ea typeface="微软雅黑" pitchFamily="34" charset="-122"/>
            </a:endParaRPr>
          </a:p>
        </p:txBody>
      </p:sp>
      <p:sp>
        <p:nvSpPr>
          <p:cNvPr id="9" name="矩形 12"/>
          <p:cNvSpPr/>
          <p:nvPr userDrawn="1"/>
        </p:nvSpPr>
        <p:spPr>
          <a:xfrm>
            <a:off x="4178300" y="0"/>
            <a:ext cx="1006475"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5</a:t>
            </a:r>
            <a:endParaRPr lang="zh-CN" altLang="en-US" sz="2000" dirty="0">
              <a:latin typeface="微软雅黑" pitchFamily="34" charset="-122"/>
              <a:ea typeface="微软雅黑" pitchFamily="34" charset="-122"/>
            </a:endParaRPr>
          </a:p>
        </p:txBody>
      </p:sp>
      <p:sp>
        <p:nvSpPr>
          <p:cNvPr id="10" name="矩形 13"/>
          <p:cNvSpPr/>
          <p:nvPr userDrawn="1"/>
        </p:nvSpPr>
        <p:spPr>
          <a:xfrm>
            <a:off x="5216525" y="0"/>
            <a:ext cx="1008063"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6</a:t>
            </a:r>
            <a:endParaRPr lang="zh-CN" altLang="en-US" sz="2000" dirty="0">
              <a:latin typeface="微软雅黑" pitchFamily="34" charset="-122"/>
              <a:ea typeface="微软雅黑" pitchFamily="34" charset="-122"/>
            </a:endParaRPr>
          </a:p>
        </p:txBody>
      </p:sp>
      <p:sp>
        <p:nvSpPr>
          <p:cNvPr id="11" name="矩形 14"/>
          <p:cNvSpPr/>
          <p:nvPr userDrawn="1"/>
        </p:nvSpPr>
        <p:spPr>
          <a:xfrm>
            <a:off x="0" y="6750050"/>
            <a:ext cx="12180888" cy="2603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2" name="椭圆 15"/>
          <p:cNvSpPr/>
          <p:nvPr userDrawn="1"/>
        </p:nvSpPr>
        <p:spPr>
          <a:xfrm>
            <a:off x="11734800" y="6623050"/>
            <a:ext cx="503238" cy="503238"/>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fld id="{E6E78CBE-FEC8-48BC-8781-A73B994E7530}" type="slidenum">
              <a:rPr lang="zh-CN" altLang="en-US" sz="1100">
                <a:solidFill>
                  <a:schemeClr val="accent5">
                    <a:lumMod val="75000"/>
                  </a:schemeClr>
                </a:solidFill>
              </a:rPr>
              <a:pPr algn="ctr" fontAlgn="auto">
                <a:spcBef>
                  <a:spcPts val="0"/>
                </a:spcBef>
                <a:spcAft>
                  <a:spcPts val="0"/>
                </a:spcAft>
                <a:defRPr/>
              </a:pPr>
              <a:t>‹#›</a:t>
            </a:fld>
            <a:r>
              <a:rPr lang="zh-CN" altLang="en-US" sz="1100" dirty="0">
                <a:solidFill>
                  <a:schemeClr val="accent5">
                    <a:lumMod val="75000"/>
                  </a:schemeClr>
                </a:solidFill>
              </a:rPr>
              <a:t>                                                                                </a:t>
            </a:r>
            <a:endParaRPr lang="zh-CN" altLang="en-US" dirty="0">
              <a:solidFill>
                <a:schemeClr val="accent5">
                  <a:lumMod val="75000"/>
                </a:schemeClr>
              </a:solidFill>
            </a:endParaRPr>
          </a:p>
        </p:txBody>
      </p:sp>
      <p:sp>
        <p:nvSpPr>
          <p:cNvPr id="13" name="矩形 5"/>
          <p:cNvSpPr/>
          <p:nvPr userDrawn="1"/>
        </p:nvSpPr>
        <p:spPr>
          <a:xfrm>
            <a:off x="6269038" y="0"/>
            <a:ext cx="1701800" cy="8366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b="1" dirty="0">
                <a:latin typeface="微软雅黑" pitchFamily="34" charset="-122"/>
                <a:ea typeface="微软雅黑" pitchFamily="34" charset="-122"/>
              </a:rPr>
              <a:t>Part 7</a:t>
            </a:r>
            <a:endParaRPr lang="zh-CN" altLang="en-US" sz="2800" b="1" dirty="0">
              <a:latin typeface="微软雅黑" pitchFamily="34" charset="-122"/>
              <a:ea typeface="微软雅黑" pitchFamily="34" charset="-122"/>
            </a:endParaRPr>
          </a:p>
        </p:txBody>
      </p:sp>
      <p:sp>
        <p:nvSpPr>
          <p:cNvPr id="14" name="矩形 16"/>
          <p:cNvSpPr/>
          <p:nvPr userDrawn="1"/>
        </p:nvSpPr>
        <p:spPr>
          <a:xfrm>
            <a:off x="7999413" y="0"/>
            <a:ext cx="1008062"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8</a:t>
            </a:r>
            <a:endParaRPr lang="zh-CN" altLang="en-US" sz="2000" dirty="0">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矩形 6"/>
          <p:cNvSpPr/>
          <p:nvPr userDrawn="1"/>
        </p:nvSpPr>
        <p:spPr>
          <a:xfrm>
            <a:off x="12011025" y="0"/>
            <a:ext cx="182563" cy="54927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cxnSp>
        <p:nvCxnSpPr>
          <p:cNvPr id="3" name="直接连接符 7"/>
          <p:cNvCxnSpPr/>
          <p:nvPr userDrawn="1"/>
        </p:nvCxnSpPr>
        <p:spPr>
          <a:xfrm flipH="1">
            <a:off x="7102475" y="533400"/>
            <a:ext cx="499903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矩形 8"/>
          <p:cNvSpPr/>
          <p:nvPr userDrawn="1"/>
        </p:nvSpPr>
        <p:spPr>
          <a:xfrm>
            <a:off x="1588" y="0"/>
            <a:ext cx="1006475"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1</a:t>
            </a:r>
            <a:endParaRPr lang="zh-CN" altLang="en-US" sz="2000" dirty="0">
              <a:latin typeface="微软雅黑" pitchFamily="34" charset="-122"/>
              <a:ea typeface="微软雅黑" pitchFamily="34" charset="-122"/>
            </a:endParaRPr>
          </a:p>
        </p:txBody>
      </p:sp>
      <p:sp>
        <p:nvSpPr>
          <p:cNvPr id="5" name="矩形 9"/>
          <p:cNvSpPr/>
          <p:nvPr userDrawn="1"/>
        </p:nvSpPr>
        <p:spPr>
          <a:xfrm>
            <a:off x="1046163" y="0"/>
            <a:ext cx="1008062"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2</a:t>
            </a:r>
            <a:endParaRPr lang="zh-CN" altLang="en-US" sz="2000" dirty="0">
              <a:latin typeface="微软雅黑" pitchFamily="34" charset="-122"/>
              <a:ea typeface="微软雅黑" pitchFamily="34" charset="-122"/>
            </a:endParaRPr>
          </a:p>
        </p:txBody>
      </p:sp>
      <p:sp>
        <p:nvSpPr>
          <p:cNvPr id="6" name="矩形 10"/>
          <p:cNvSpPr/>
          <p:nvPr userDrawn="1"/>
        </p:nvSpPr>
        <p:spPr>
          <a:xfrm>
            <a:off x="3136900" y="0"/>
            <a:ext cx="1006475"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4</a:t>
            </a:r>
            <a:endParaRPr lang="zh-CN" altLang="en-US" sz="2000" dirty="0">
              <a:latin typeface="微软雅黑" pitchFamily="34" charset="-122"/>
              <a:ea typeface="微软雅黑" pitchFamily="34" charset="-122"/>
            </a:endParaRPr>
          </a:p>
        </p:txBody>
      </p:sp>
      <p:sp>
        <p:nvSpPr>
          <p:cNvPr id="7" name="矩形 11"/>
          <p:cNvSpPr/>
          <p:nvPr userDrawn="1"/>
        </p:nvSpPr>
        <p:spPr>
          <a:xfrm>
            <a:off x="2093913" y="0"/>
            <a:ext cx="1006475"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3</a:t>
            </a:r>
            <a:endParaRPr lang="zh-CN" altLang="en-US" sz="2000" dirty="0">
              <a:latin typeface="微软雅黑" pitchFamily="34" charset="-122"/>
              <a:ea typeface="微软雅黑" pitchFamily="34" charset="-122"/>
            </a:endParaRPr>
          </a:p>
        </p:txBody>
      </p:sp>
      <p:sp>
        <p:nvSpPr>
          <p:cNvPr id="8" name="矩形 12"/>
          <p:cNvSpPr/>
          <p:nvPr userDrawn="1"/>
        </p:nvSpPr>
        <p:spPr>
          <a:xfrm>
            <a:off x="4178300" y="0"/>
            <a:ext cx="1006475"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5</a:t>
            </a:r>
            <a:endParaRPr lang="zh-CN" altLang="en-US" sz="2000" dirty="0">
              <a:latin typeface="微软雅黑" pitchFamily="34" charset="-122"/>
              <a:ea typeface="微软雅黑" pitchFamily="34" charset="-122"/>
            </a:endParaRPr>
          </a:p>
        </p:txBody>
      </p:sp>
      <p:sp>
        <p:nvSpPr>
          <p:cNvPr id="9" name="矩形 13"/>
          <p:cNvSpPr/>
          <p:nvPr userDrawn="1"/>
        </p:nvSpPr>
        <p:spPr>
          <a:xfrm>
            <a:off x="5216525" y="0"/>
            <a:ext cx="1008063"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6</a:t>
            </a:r>
            <a:endParaRPr lang="zh-CN" altLang="en-US" sz="2000" dirty="0">
              <a:latin typeface="微软雅黑" pitchFamily="34" charset="-122"/>
              <a:ea typeface="微软雅黑" pitchFamily="34" charset="-122"/>
            </a:endParaRPr>
          </a:p>
        </p:txBody>
      </p:sp>
      <p:sp>
        <p:nvSpPr>
          <p:cNvPr id="10" name="矩形 14"/>
          <p:cNvSpPr/>
          <p:nvPr userDrawn="1"/>
        </p:nvSpPr>
        <p:spPr>
          <a:xfrm>
            <a:off x="0" y="6750050"/>
            <a:ext cx="12180888" cy="2603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 name="椭圆 15"/>
          <p:cNvSpPr/>
          <p:nvPr userDrawn="1"/>
        </p:nvSpPr>
        <p:spPr>
          <a:xfrm>
            <a:off x="11734800" y="6623050"/>
            <a:ext cx="503238" cy="503238"/>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fld id="{2110564B-DAB4-461D-AACC-58EFE0D91E1F}" type="slidenum">
              <a:rPr lang="zh-CN" altLang="en-US" sz="1100">
                <a:solidFill>
                  <a:schemeClr val="accent5">
                    <a:lumMod val="75000"/>
                  </a:schemeClr>
                </a:solidFill>
              </a:rPr>
              <a:pPr algn="ctr" fontAlgn="auto">
                <a:spcBef>
                  <a:spcPts val="0"/>
                </a:spcBef>
                <a:spcAft>
                  <a:spcPts val="0"/>
                </a:spcAft>
                <a:defRPr/>
              </a:pPr>
              <a:t>‹#›</a:t>
            </a:fld>
            <a:r>
              <a:rPr lang="zh-CN" altLang="en-US" sz="1100" dirty="0">
                <a:solidFill>
                  <a:schemeClr val="accent5">
                    <a:lumMod val="75000"/>
                  </a:schemeClr>
                </a:solidFill>
              </a:rPr>
              <a:t>                                                                                </a:t>
            </a:r>
            <a:endParaRPr lang="zh-CN" altLang="en-US" dirty="0">
              <a:solidFill>
                <a:schemeClr val="accent5">
                  <a:lumMod val="75000"/>
                </a:schemeClr>
              </a:solidFill>
            </a:endParaRPr>
          </a:p>
        </p:txBody>
      </p:sp>
      <p:sp>
        <p:nvSpPr>
          <p:cNvPr id="12" name="矩形 16"/>
          <p:cNvSpPr/>
          <p:nvPr userDrawn="1"/>
        </p:nvSpPr>
        <p:spPr>
          <a:xfrm>
            <a:off x="7305675" y="0"/>
            <a:ext cx="1701800" cy="8366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b="1" dirty="0">
                <a:latin typeface="微软雅黑" pitchFamily="34" charset="-122"/>
                <a:ea typeface="微软雅黑" pitchFamily="34" charset="-122"/>
              </a:rPr>
              <a:t>Part 8</a:t>
            </a:r>
            <a:endParaRPr lang="zh-CN" altLang="en-US" sz="2800" b="1" dirty="0">
              <a:latin typeface="微软雅黑" pitchFamily="34" charset="-122"/>
              <a:ea typeface="微软雅黑" pitchFamily="34" charset="-122"/>
            </a:endParaRPr>
          </a:p>
        </p:txBody>
      </p:sp>
      <p:sp>
        <p:nvSpPr>
          <p:cNvPr id="13" name="矩形 17"/>
          <p:cNvSpPr/>
          <p:nvPr userDrawn="1"/>
        </p:nvSpPr>
        <p:spPr>
          <a:xfrm>
            <a:off x="6265863" y="1588"/>
            <a:ext cx="1008062"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000">
                <a:solidFill>
                  <a:srgbClr val="FFFFFF"/>
                </a:solidFill>
                <a:latin typeface="微软雅黑" pitchFamily="34" charset="-122"/>
                <a:ea typeface="微软雅黑" pitchFamily="34" charset="-122"/>
              </a:rPr>
              <a:t>Part 7</a:t>
            </a:r>
            <a:endParaRPr lang="zh-CN" altLang="en-US" sz="2000">
              <a:solidFill>
                <a:srgbClr val="FFFFFF"/>
              </a:solidFill>
              <a:latin typeface="微软雅黑" pitchFamily="34" charset="-122"/>
              <a:ea typeface="微软雅黑" pitchFamily="34" charset="-122"/>
            </a:endParaRPr>
          </a:p>
        </p:txBody>
      </p:sp>
      <p:sp>
        <p:nvSpPr>
          <p:cNvPr id="14" name="日期占位符 2"/>
          <p:cNvSpPr>
            <a:spLocks noGrp="1"/>
          </p:cNvSpPr>
          <p:nvPr>
            <p:ph type="dt" sz="half" idx="10"/>
          </p:nvPr>
        </p:nvSpPr>
        <p:spPr/>
        <p:txBody>
          <a:bodyPr/>
          <a:lstStyle>
            <a:lvl1pPr>
              <a:defRPr/>
            </a:lvl1pPr>
          </a:lstStyle>
          <a:p>
            <a:pPr>
              <a:defRPr/>
            </a:pPr>
            <a:fld id="{14F1279D-3536-42E2-9CDC-29E0C9034680}" type="datetimeFigureOut">
              <a:rPr lang="zh-CN" altLang="en-US"/>
              <a:pPr>
                <a:defRPr/>
              </a:pPr>
              <a:t>2014/12/24</a:t>
            </a:fld>
            <a:endParaRPr lang="zh-CN" altLang="en-US"/>
          </a:p>
        </p:txBody>
      </p:sp>
      <p:sp>
        <p:nvSpPr>
          <p:cNvPr id="15" name="页脚占位符 3"/>
          <p:cNvSpPr>
            <a:spLocks noGrp="1"/>
          </p:cNvSpPr>
          <p:nvPr>
            <p:ph type="ftr" sz="quarter" idx="11"/>
          </p:nvPr>
        </p:nvSpPr>
        <p:spPr/>
        <p:txBody>
          <a:bodyPr/>
          <a:lstStyle>
            <a:lvl1pPr>
              <a:defRPr/>
            </a:lvl1pPr>
          </a:lstStyle>
          <a:p>
            <a:pPr>
              <a:defRPr/>
            </a:pPr>
            <a:endParaRPr lang="zh-CN" altLang="en-US"/>
          </a:p>
        </p:txBody>
      </p:sp>
      <p:sp>
        <p:nvSpPr>
          <p:cNvPr id="16" name="灯片编号占位符 4"/>
          <p:cNvSpPr>
            <a:spLocks noGrp="1"/>
          </p:cNvSpPr>
          <p:nvPr>
            <p:ph type="sldNum" sz="quarter" idx="12"/>
          </p:nvPr>
        </p:nvSpPr>
        <p:spPr/>
        <p:txBody>
          <a:bodyPr/>
          <a:lstStyle>
            <a:lvl1pPr>
              <a:defRPr/>
            </a:lvl1pPr>
          </a:lstStyle>
          <a:p>
            <a:pPr>
              <a:defRPr/>
            </a:pPr>
            <a:fld id="{86932474-5502-4715-AA2D-F49CE721E9B6}" type="slidenum">
              <a:rPr lang="zh-CN" altLang="en-US"/>
              <a:pPr>
                <a:defRPr/>
              </a:pPr>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522643" y="274640"/>
            <a:ext cx="323935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1389" y="274640"/>
            <a:ext cx="9514933"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27E3B35F-594D-458B-BCA5-C2DB181F249C}" type="datetimeFigureOut">
              <a:rPr lang="zh-CN" altLang="en-US"/>
              <a:pPr>
                <a:defRPr/>
              </a:pPr>
              <a:t>2014/12/24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5D3C014-9963-4462-96FA-10E89606F3A7}" type="slidenum">
              <a:rPr lang="zh-CN" altLang="en-US"/>
              <a:pPr>
                <a:defRPr/>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58438"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2963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3770742B-1202-422A-B0C6-D677C8E5382C}" type="datetimeFigureOut">
              <a:rPr lang="zh-CN" altLang="en-US"/>
              <a:pPr>
                <a:defRPr/>
              </a:pPr>
              <a:t>2014/12/24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3E1CEE5-1BAE-4AFE-93F7-ABC6269D2975}" type="slidenum">
              <a:rPr lang="zh-CN" altLang="en-US"/>
              <a:pPr>
                <a:defRPr/>
              </a:pPr>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4BC56F1A-2D5C-4C22-AAF7-99BA605FCA97}" type="datetimeFigureOut">
              <a:rPr lang="zh-CN" altLang="en-US"/>
              <a:pPr>
                <a:defRPr/>
              </a:pPr>
              <a:t>2014/12/24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729722E-F616-457B-83CB-0FF891827C24}" type="slidenum">
              <a:rPr lang="zh-CN" altLang="en-US"/>
              <a:pPr>
                <a:defRPr/>
              </a:pPr>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025" y="4406900"/>
            <a:ext cx="10360025"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2025" y="2906713"/>
            <a:ext cx="103600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E7EC5BCA-D033-43E0-B770-21613B972388}" type="datetimeFigureOut">
              <a:rPr lang="zh-CN" altLang="en-US"/>
              <a:pPr>
                <a:defRPr/>
              </a:pPr>
              <a:t>2014/12/24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D1BC3DB-64C3-4C7B-8A5A-CAAE023468DD}" type="slidenum">
              <a:rPr lang="zh-CN" altLang="en-US"/>
              <a:pPr>
                <a:defRPr/>
              </a:pPr>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4070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69025" y="1600200"/>
            <a:ext cx="54086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24BB4E6C-E71E-48F2-879F-240C9E27DB07}" type="datetimeFigureOut">
              <a:rPr lang="zh-CN" altLang="en-US"/>
              <a:pPr>
                <a:defRPr/>
              </a:pPr>
              <a:t>2014/12/24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C91F77E5-CBAE-4082-A3BF-408C09D2B052}" type="slidenum">
              <a:rPr lang="zh-CN" altLang="en-US"/>
              <a:pPr>
                <a:defRPr/>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14" descr="1rosourse2.png"/>
          <p:cNvPicPr>
            <a:picLocks noChangeAspect="1"/>
          </p:cNvPicPr>
          <p:nvPr userDrawn="1"/>
        </p:nvPicPr>
        <p:blipFill>
          <a:blip r:embed="rId2"/>
          <a:srcRect/>
          <a:stretch>
            <a:fillRect/>
          </a:stretch>
        </p:blipFill>
        <p:spPr bwMode="auto">
          <a:xfrm>
            <a:off x="9525" y="3214688"/>
            <a:ext cx="12168188" cy="3786187"/>
          </a:xfrm>
          <a:prstGeom prst="rect">
            <a:avLst/>
          </a:prstGeom>
          <a:noFill/>
          <a:ln w="9525">
            <a:noFill/>
            <a:miter lim="800000"/>
            <a:headEnd/>
            <a:tailEnd/>
          </a:ln>
        </p:spPr>
      </p:pic>
      <p:sp>
        <p:nvSpPr>
          <p:cNvPr id="4" name="矩形 4"/>
          <p:cNvSpPr/>
          <p:nvPr userDrawn="1"/>
        </p:nvSpPr>
        <p:spPr>
          <a:xfrm>
            <a:off x="0" y="0"/>
            <a:ext cx="12187238" cy="32670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TextBox 8"/>
          <p:cNvSpPr txBox="1"/>
          <p:nvPr userDrawn="1"/>
        </p:nvSpPr>
        <p:spPr>
          <a:xfrm>
            <a:off x="5394325" y="2628900"/>
            <a:ext cx="1357313" cy="584200"/>
          </a:xfrm>
          <a:prstGeom prst="rect">
            <a:avLst/>
          </a:prstGeom>
          <a:noFill/>
        </p:spPr>
        <p:txBody>
          <a:bodyPr>
            <a:spAutoFit/>
          </a:bodyPr>
          <a:lstStyle/>
          <a:p>
            <a:pPr algn="ctr" fontAlgn="auto">
              <a:spcBef>
                <a:spcPts val="0"/>
              </a:spcBef>
              <a:spcAft>
                <a:spcPts val="0"/>
              </a:spcAft>
              <a:defRPr/>
            </a:pPr>
            <a:r>
              <a:rPr lang="en-US" altLang="zh-CN" sz="3200" b="1" dirty="0">
                <a:solidFill>
                  <a:schemeClr val="bg1"/>
                </a:solidFill>
                <a:latin typeface="微软雅黑" pitchFamily="34" charset="-122"/>
                <a:ea typeface="微软雅黑" pitchFamily="34" charset="-122"/>
              </a:rPr>
              <a:t>Part</a:t>
            </a:r>
            <a:endParaRPr lang="zh-CN" altLang="en-US" sz="3200" b="1" dirty="0">
              <a:solidFill>
                <a:schemeClr val="bg1"/>
              </a:solidFill>
              <a:latin typeface="微软雅黑" pitchFamily="34" charset="-122"/>
              <a:ea typeface="微软雅黑" pitchFamily="34" charset="-122"/>
            </a:endParaRPr>
          </a:p>
        </p:txBody>
      </p:sp>
      <p:grpSp>
        <p:nvGrpSpPr>
          <p:cNvPr id="6" name="组合 8"/>
          <p:cNvGrpSpPr>
            <a:grpSpLocks/>
          </p:cNvGrpSpPr>
          <p:nvPr userDrawn="1"/>
        </p:nvGrpSpPr>
        <p:grpSpPr bwMode="auto">
          <a:xfrm>
            <a:off x="4859338" y="2071688"/>
            <a:ext cx="2449512" cy="2447925"/>
            <a:chOff x="6897738" y="2060848"/>
            <a:chExt cx="2448272" cy="2448272"/>
          </a:xfrm>
        </p:grpSpPr>
        <p:sp>
          <p:nvSpPr>
            <p:cNvPr id="7" name="空心弧 6"/>
            <p:cNvSpPr/>
            <p:nvPr/>
          </p:nvSpPr>
          <p:spPr>
            <a:xfrm>
              <a:off x="6897738" y="2060848"/>
              <a:ext cx="2448272" cy="2448272"/>
            </a:xfrm>
            <a:prstGeom prst="blockArc">
              <a:avLst>
                <a:gd name="adj1" fmla="val 13344530"/>
                <a:gd name="adj2" fmla="val 8861204"/>
                <a:gd name="adj3" fmla="val 12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chemeClr val="tx1"/>
                </a:solidFill>
                <a:latin typeface="微软雅黑" pitchFamily="34" charset="-122"/>
                <a:ea typeface="微软雅黑" pitchFamily="34" charset="-122"/>
              </a:endParaRPr>
            </a:p>
          </p:txBody>
        </p:sp>
        <p:sp>
          <p:nvSpPr>
            <p:cNvPr id="8" name="空心弧 7"/>
            <p:cNvSpPr/>
            <p:nvPr/>
          </p:nvSpPr>
          <p:spPr>
            <a:xfrm rot="15949199">
              <a:off x="6897738" y="2060849"/>
              <a:ext cx="2448272" cy="2448272"/>
            </a:xfrm>
            <a:prstGeom prst="blockArc">
              <a:avLst>
                <a:gd name="adj1" fmla="val 13344530"/>
                <a:gd name="adj2" fmla="val 7902189"/>
                <a:gd name="adj3" fmla="val 12088"/>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chemeClr val="tx1"/>
                </a:solidFill>
                <a:latin typeface="微软雅黑" pitchFamily="34" charset="-122"/>
                <a:ea typeface="微软雅黑" pitchFamily="34" charset="-122"/>
              </a:endParaRPr>
            </a:p>
          </p:txBody>
        </p:sp>
      </p:grpSp>
      <p:sp>
        <p:nvSpPr>
          <p:cNvPr id="9" name="TextBox 9"/>
          <p:cNvSpPr txBox="1"/>
          <p:nvPr userDrawn="1"/>
        </p:nvSpPr>
        <p:spPr>
          <a:xfrm>
            <a:off x="5394325" y="3143250"/>
            <a:ext cx="1357313" cy="1016000"/>
          </a:xfrm>
          <a:prstGeom prst="rect">
            <a:avLst/>
          </a:prstGeom>
          <a:noFill/>
        </p:spPr>
        <p:txBody>
          <a:bodyPr>
            <a:spAutoFit/>
          </a:bodyPr>
          <a:lstStyle/>
          <a:p>
            <a:pPr algn="ctr" fontAlgn="auto">
              <a:spcBef>
                <a:spcPts val="0"/>
              </a:spcBef>
              <a:spcAft>
                <a:spcPts val="0"/>
              </a:spcAft>
              <a:defRPr/>
            </a:pPr>
            <a:r>
              <a:rPr lang="en-US" altLang="zh-CN" sz="6000" b="1" dirty="0">
                <a:latin typeface="微软雅黑" pitchFamily="34" charset="-122"/>
                <a:ea typeface="微软雅黑" pitchFamily="34" charset="-122"/>
              </a:rPr>
              <a:t>1</a:t>
            </a:r>
            <a:endParaRPr lang="zh-CN" altLang="en-US" sz="6000" b="1" dirty="0">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48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4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125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125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374C7EF7-32EE-4239-948F-8D4D1811CBE7}" type="datetimeFigureOut">
              <a:rPr lang="zh-CN" altLang="en-US"/>
              <a:pPr>
                <a:defRPr/>
              </a:pPr>
              <a:t>2014/12/24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5DAB86B7-78D6-487A-9B30-3EE781A04ABE}" type="slidenum">
              <a:rPr lang="zh-CN" altLang="en-US"/>
              <a:pPr>
                <a:defRPr/>
              </a:pPr>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矩形 6"/>
          <p:cNvSpPr/>
          <p:nvPr userDrawn="1"/>
        </p:nvSpPr>
        <p:spPr>
          <a:xfrm>
            <a:off x="-1588" y="-71438"/>
            <a:ext cx="12187238" cy="3267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 name="TextBox 10"/>
          <p:cNvSpPr txBox="1"/>
          <p:nvPr userDrawn="1"/>
        </p:nvSpPr>
        <p:spPr>
          <a:xfrm>
            <a:off x="5373688" y="2557463"/>
            <a:ext cx="1357312" cy="584200"/>
          </a:xfrm>
          <a:prstGeom prst="rect">
            <a:avLst/>
          </a:prstGeom>
          <a:noFill/>
        </p:spPr>
        <p:txBody>
          <a:bodyPr>
            <a:spAutoFit/>
          </a:bodyPr>
          <a:lstStyle/>
          <a:p>
            <a:pPr algn="ctr" fontAlgn="auto">
              <a:spcBef>
                <a:spcPts val="0"/>
              </a:spcBef>
              <a:spcAft>
                <a:spcPts val="0"/>
              </a:spcAft>
              <a:defRPr/>
            </a:pPr>
            <a:r>
              <a:rPr lang="en-US" altLang="zh-CN" sz="3200" b="1" dirty="0">
                <a:solidFill>
                  <a:schemeClr val="bg1"/>
                </a:solidFill>
                <a:latin typeface="微软雅黑" pitchFamily="34" charset="-122"/>
                <a:ea typeface="微软雅黑" pitchFamily="34" charset="-122"/>
              </a:rPr>
              <a:t>Part</a:t>
            </a:r>
            <a:endParaRPr lang="zh-CN" altLang="en-US" sz="3200" b="1" dirty="0">
              <a:solidFill>
                <a:schemeClr val="bg1"/>
              </a:solidFill>
              <a:latin typeface="微软雅黑" pitchFamily="34" charset="-122"/>
              <a:ea typeface="微软雅黑" pitchFamily="34" charset="-122"/>
            </a:endParaRPr>
          </a:p>
        </p:txBody>
      </p:sp>
      <p:sp>
        <p:nvSpPr>
          <p:cNvPr id="5" name="日期占位符 4"/>
          <p:cNvSpPr txBox="1">
            <a:spLocks/>
          </p:cNvSpPr>
          <p:nvPr userDrawn="1"/>
        </p:nvSpPr>
        <p:spPr>
          <a:xfrm>
            <a:off x="588963" y="6284913"/>
            <a:ext cx="2843212" cy="365125"/>
          </a:xfrm>
          <a:prstGeom prst="rect">
            <a:avLst/>
          </a:prstGeom>
        </p:spPr>
        <p:txBody>
          <a:bodyPr anchor="ctr"/>
          <a:lstStyle>
            <a:lvl1pPr>
              <a:defRPr/>
            </a:lvl1pPr>
          </a:lstStyle>
          <a:p>
            <a:pPr>
              <a:defRPr/>
            </a:pPr>
            <a:fld id="{32D3C30E-580F-4BA7-A2FE-AE07267DE6B6}" type="datetimeFigureOut">
              <a:rPr lang="zh-CN" altLang="en-US" sz="1200" smtClean="0">
                <a:solidFill>
                  <a:schemeClr val="tx1">
                    <a:tint val="75000"/>
                  </a:schemeClr>
                </a:solidFill>
                <a:latin typeface="Arial" pitchFamily="34" charset="0"/>
                <a:ea typeface="宋体" pitchFamily="2" charset="-122"/>
              </a:rPr>
              <a:pPr>
                <a:defRPr/>
              </a:pPr>
              <a:t>2014/12/24</a:t>
            </a:fld>
            <a:endParaRPr lang="zh-CN" altLang="en-US" sz="1200">
              <a:solidFill>
                <a:schemeClr val="tx1">
                  <a:tint val="75000"/>
                </a:schemeClr>
              </a:solidFill>
              <a:latin typeface="Arial" pitchFamily="34" charset="0"/>
              <a:ea typeface="宋体" pitchFamily="2" charset="-122"/>
            </a:endParaRPr>
          </a:p>
        </p:txBody>
      </p:sp>
      <p:sp>
        <p:nvSpPr>
          <p:cNvPr id="6" name="灯片编号占位符 6"/>
          <p:cNvSpPr txBox="1">
            <a:spLocks/>
          </p:cNvSpPr>
          <p:nvPr userDrawn="1"/>
        </p:nvSpPr>
        <p:spPr>
          <a:xfrm>
            <a:off x="8713788" y="6284913"/>
            <a:ext cx="2843212" cy="365125"/>
          </a:xfrm>
          <a:prstGeom prst="rect">
            <a:avLst/>
          </a:prstGeom>
        </p:spPr>
        <p:txBody>
          <a:bodyPr anchor="ctr"/>
          <a:lstStyle>
            <a:lvl1pPr>
              <a:defRPr/>
            </a:lvl1pPr>
          </a:lstStyle>
          <a:p>
            <a:pPr algn="r">
              <a:defRPr/>
            </a:pPr>
            <a:fld id="{A33256B5-A5FA-4DAE-8EAA-69AE366238A0}" type="slidenum">
              <a:rPr lang="zh-CN" altLang="en-US" sz="1200" smtClean="0">
                <a:solidFill>
                  <a:schemeClr val="tx1">
                    <a:tint val="75000"/>
                  </a:schemeClr>
                </a:solidFill>
                <a:latin typeface="Arial" pitchFamily="34" charset="0"/>
                <a:ea typeface="宋体" pitchFamily="2" charset="-122"/>
              </a:rPr>
              <a:pPr algn="r">
                <a:defRPr/>
              </a:pPr>
              <a:t>‹#›</a:t>
            </a:fld>
            <a:endParaRPr lang="zh-CN" altLang="en-US" sz="1200">
              <a:solidFill>
                <a:schemeClr val="tx1">
                  <a:tint val="75000"/>
                </a:schemeClr>
              </a:solidFill>
              <a:latin typeface="Arial" pitchFamily="34" charset="0"/>
              <a:ea typeface="宋体" pitchFamily="2" charset="-122"/>
            </a:endParaRPr>
          </a:p>
        </p:txBody>
      </p:sp>
      <p:pic>
        <p:nvPicPr>
          <p:cNvPr id="7" name="图片 16" descr="learning.png"/>
          <p:cNvPicPr>
            <a:picLocks noChangeAspect="1"/>
          </p:cNvPicPr>
          <p:nvPr userDrawn="1"/>
        </p:nvPicPr>
        <p:blipFill>
          <a:blip r:embed="rId2"/>
          <a:srcRect/>
          <a:stretch>
            <a:fillRect/>
          </a:stretch>
        </p:blipFill>
        <p:spPr bwMode="auto">
          <a:xfrm>
            <a:off x="0" y="3195638"/>
            <a:ext cx="12187238" cy="3786187"/>
          </a:xfrm>
          <a:prstGeom prst="rect">
            <a:avLst/>
          </a:prstGeom>
          <a:noFill/>
          <a:ln w="9525">
            <a:noFill/>
            <a:miter lim="800000"/>
            <a:headEnd/>
            <a:tailEnd/>
          </a:ln>
        </p:spPr>
      </p:pic>
      <p:sp>
        <p:nvSpPr>
          <p:cNvPr id="8" name="矩形 17"/>
          <p:cNvSpPr/>
          <p:nvPr userDrawn="1"/>
        </p:nvSpPr>
        <p:spPr>
          <a:xfrm>
            <a:off x="-31750" y="3195638"/>
            <a:ext cx="12187238" cy="3857625"/>
          </a:xfrm>
          <a:prstGeom prst="rect">
            <a:avLst/>
          </a:prstGeom>
          <a:solidFill>
            <a:schemeClr val="bg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9" name="组合 8"/>
          <p:cNvGrpSpPr>
            <a:grpSpLocks/>
          </p:cNvGrpSpPr>
          <p:nvPr userDrawn="1"/>
        </p:nvGrpSpPr>
        <p:grpSpPr bwMode="auto">
          <a:xfrm>
            <a:off x="4848225" y="2266950"/>
            <a:ext cx="2449513" cy="2447925"/>
            <a:chOff x="6897738" y="2060848"/>
            <a:chExt cx="2448272" cy="2448272"/>
          </a:xfrm>
        </p:grpSpPr>
        <p:sp>
          <p:nvSpPr>
            <p:cNvPr id="10" name="空心弧 8"/>
            <p:cNvSpPr/>
            <p:nvPr/>
          </p:nvSpPr>
          <p:spPr>
            <a:xfrm>
              <a:off x="6897738" y="2060848"/>
              <a:ext cx="2448272" cy="2448272"/>
            </a:xfrm>
            <a:prstGeom prst="blockArc">
              <a:avLst>
                <a:gd name="adj1" fmla="val 13344530"/>
                <a:gd name="adj2" fmla="val 8861204"/>
                <a:gd name="adj3" fmla="val 12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chemeClr val="tx1"/>
                </a:solidFill>
                <a:latin typeface="微软雅黑" pitchFamily="34" charset="-122"/>
                <a:ea typeface="微软雅黑" pitchFamily="34" charset="-122"/>
              </a:endParaRPr>
            </a:p>
          </p:txBody>
        </p:sp>
        <p:sp>
          <p:nvSpPr>
            <p:cNvPr id="11" name="空心弧 9"/>
            <p:cNvSpPr/>
            <p:nvPr/>
          </p:nvSpPr>
          <p:spPr>
            <a:xfrm rot="15949199">
              <a:off x="6897738" y="2060848"/>
              <a:ext cx="2448272" cy="2448272"/>
            </a:xfrm>
            <a:prstGeom prst="blockArc">
              <a:avLst>
                <a:gd name="adj1" fmla="val 13344530"/>
                <a:gd name="adj2" fmla="val 7902189"/>
                <a:gd name="adj3" fmla="val 12088"/>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chemeClr val="tx1"/>
                </a:solidFill>
                <a:latin typeface="微软雅黑" pitchFamily="34" charset="-122"/>
                <a:ea typeface="微软雅黑" pitchFamily="34" charset="-122"/>
              </a:endParaRPr>
            </a:p>
          </p:txBody>
        </p:sp>
      </p:grpSp>
      <p:sp>
        <p:nvSpPr>
          <p:cNvPr id="12" name="TextBox 11"/>
          <p:cNvSpPr txBox="1"/>
          <p:nvPr userDrawn="1"/>
        </p:nvSpPr>
        <p:spPr>
          <a:xfrm>
            <a:off x="4929188" y="3213100"/>
            <a:ext cx="1357312" cy="1016000"/>
          </a:xfrm>
          <a:prstGeom prst="rect">
            <a:avLst/>
          </a:prstGeom>
          <a:noFill/>
        </p:spPr>
        <p:txBody>
          <a:bodyPr>
            <a:spAutoFit/>
          </a:bodyPr>
          <a:lstStyle/>
          <a:p>
            <a:pPr algn="r" fontAlgn="auto">
              <a:spcBef>
                <a:spcPts val="0"/>
              </a:spcBef>
              <a:spcAft>
                <a:spcPts val="0"/>
              </a:spcAft>
              <a:defRPr/>
            </a:pPr>
            <a:r>
              <a:rPr lang="en-US" altLang="zh-CN" sz="6000" b="1" dirty="0">
                <a:latin typeface="微软雅黑" pitchFamily="34" charset="-122"/>
                <a:ea typeface="微软雅黑" pitchFamily="34" charset="-122"/>
              </a:rPr>
              <a:t>7</a:t>
            </a:r>
            <a:endParaRPr lang="zh-CN" altLang="en-US" sz="6000" b="1" dirty="0">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13" name="日期占位符 2"/>
          <p:cNvSpPr>
            <a:spLocks noGrp="1"/>
          </p:cNvSpPr>
          <p:nvPr>
            <p:ph type="dt" sz="half" idx="10"/>
          </p:nvPr>
        </p:nvSpPr>
        <p:spPr/>
        <p:txBody>
          <a:bodyPr/>
          <a:lstStyle>
            <a:lvl1pPr>
              <a:defRPr/>
            </a:lvl1pPr>
          </a:lstStyle>
          <a:p>
            <a:pPr>
              <a:defRPr/>
            </a:pPr>
            <a:fld id="{BB9A8016-27DA-4E48-8677-0DD6AA87A6FD}" type="datetimeFigureOut">
              <a:rPr lang="zh-CN" altLang="en-US"/>
              <a:pPr>
                <a:defRPr/>
              </a:pPr>
              <a:t>2014/12/24</a:t>
            </a:fld>
            <a:endParaRPr lang="zh-CN" altLang="en-US"/>
          </a:p>
        </p:txBody>
      </p:sp>
      <p:sp>
        <p:nvSpPr>
          <p:cNvPr id="14" name="页脚占位符 3"/>
          <p:cNvSpPr>
            <a:spLocks noGrp="1"/>
          </p:cNvSpPr>
          <p:nvPr>
            <p:ph type="ftr" sz="quarter" idx="11"/>
          </p:nvPr>
        </p:nvSpPr>
        <p:spPr/>
        <p:txBody>
          <a:bodyPr/>
          <a:lstStyle>
            <a:lvl1pPr>
              <a:defRPr/>
            </a:lvl1pPr>
          </a:lstStyle>
          <a:p>
            <a:pPr>
              <a:defRPr/>
            </a:pPr>
            <a:endParaRPr lang="zh-CN" altLang="en-US"/>
          </a:p>
        </p:txBody>
      </p:sp>
      <p:sp>
        <p:nvSpPr>
          <p:cNvPr id="15" name="灯片编号占位符 4"/>
          <p:cNvSpPr>
            <a:spLocks noGrp="1"/>
          </p:cNvSpPr>
          <p:nvPr>
            <p:ph type="sldNum" sz="quarter" idx="12"/>
          </p:nvPr>
        </p:nvSpPr>
        <p:spPr/>
        <p:txBody>
          <a:bodyPr/>
          <a:lstStyle>
            <a:lvl1pPr>
              <a:defRPr/>
            </a:lvl1pPr>
          </a:lstStyle>
          <a:p>
            <a:pPr>
              <a:defRPr/>
            </a:pPr>
            <a:fld id="{5A127D56-DF27-4347-BF18-B5D2BA95D327}" type="slidenum">
              <a:rPr lang="zh-CN" altLang="en-US"/>
              <a:pPr>
                <a:defRPr/>
              </a:pPr>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AB1D612E-D97A-40D6-9A05-6300D33D1CC3}" type="datetimeFigureOut">
              <a:rPr lang="zh-CN" altLang="en-US"/>
              <a:pPr>
                <a:defRPr/>
              </a:pPr>
              <a:t>2014/12/24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7DCFA4AC-0990-4CDB-802F-ACD0E9F1E252}" type="slidenum">
              <a:rPr lang="zh-CN" altLang="en-US"/>
              <a:pPr>
                <a:defRPr/>
              </a:pPr>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0025"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4088" y="273050"/>
            <a:ext cx="68135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00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8805B7BF-0D30-4B3E-A5C1-2E8A61BD4078}" type="datetimeFigureOut">
              <a:rPr lang="zh-CN" altLang="en-US"/>
              <a:pPr>
                <a:defRPr/>
              </a:pPr>
              <a:t>2014/12/24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B95DEE51-C816-454F-9FE5-F48CDD30F5A3}" type="slidenum">
              <a:rPr lang="zh-CN" altLang="en-US"/>
              <a:pPr>
                <a:defRPr/>
              </a:pPr>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2025"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188" y="612775"/>
            <a:ext cx="7312025"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202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356AD0B6-8633-40B2-A53C-98F9F67B4085}" type="datetimeFigureOut">
              <a:rPr lang="zh-CN" altLang="en-US"/>
              <a:pPr>
                <a:defRPr/>
              </a:pPr>
              <a:t>2014/12/24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70A339D8-39C2-4322-B7B6-BD3B5EF11868}" type="slidenum">
              <a:rPr lang="zh-CN" altLang="en-US"/>
              <a:pPr>
                <a:defRPr/>
              </a:pPr>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274BD941-CFAC-4D73-A066-1603A7B97CB9}" type="datetimeFigureOut">
              <a:rPr lang="zh-CN" altLang="en-US"/>
              <a:pPr>
                <a:defRPr/>
              </a:pPr>
              <a:t>2014/12/24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9A3706D-9C09-442A-9565-F2B416389065}" type="slidenum">
              <a:rPr lang="zh-CN" altLang="en-US"/>
              <a:pPr>
                <a:defRPr/>
              </a:pPr>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6025" y="274638"/>
            <a:ext cx="2741613"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4025"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A3D8E586-7DE3-46D3-8E2D-8FFC71A68C28}" type="datetimeFigureOut">
              <a:rPr lang="zh-CN" altLang="en-US"/>
              <a:pPr>
                <a:defRPr/>
              </a:pPr>
              <a:t>2014/12/24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D95CE94-62B8-4D79-8227-A89027E30F82}" type="slidenum">
              <a:rPr lang="zh-CN" altLang="en-US"/>
              <a:pPr>
                <a:defRPr/>
              </a:pPr>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15" descr="未命名-2.png"/>
          <p:cNvPicPr>
            <a:picLocks noChangeAspect="1"/>
          </p:cNvPicPr>
          <p:nvPr userDrawn="1"/>
        </p:nvPicPr>
        <p:blipFill>
          <a:blip r:embed="rId2"/>
          <a:srcRect/>
          <a:stretch>
            <a:fillRect/>
          </a:stretch>
        </p:blipFill>
        <p:spPr bwMode="auto">
          <a:xfrm>
            <a:off x="0" y="3214688"/>
            <a:ext cx="12187238" cy="3617912"/>
          </a:xfrm>
          <a:prstGeom prst="rect">
            <a:avLst/>
          </a:prstGeom>
          <a:noFill/>
          <a:ln w="9525">
            <a:noFill/>
            <a:miter lim="800000"/>
            <a:headEnd/>
            <a:tailEnd/>
          </a:ln>
        </p:spPr>
      </p:pic>
      <p:sp>
        <p:nvSpPr>
          <p:cNvPr id="4" name="矩形 6"/>
          <p:cNvSpPr/>
          <p:nvPr userDrawn="1"/>
        </p:nvSpPr>
        <p:spPr>
          <a:xfrm>
            <a:off x="7938" y="0"/>
            <a:ext cx="12187237" cy="32670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5" name="组合 8"/>
          <p:cNvGrpSpPr>
            <a:grpSpLocks/>
          </p:cNvGrpSpPr>
          <p:nvPr userDrawn="1"/>
        </p:nvGrpSpPr>
        <p:grpSpPr bwMode="auto">
          <a:xfrm>
            <a:off x="4848225" y="2046288"/>
            <a:ext cx="2449513" cy="2447925"/>
            <a:chOff x="6897738" y="2060848"/>
            <a:chExt cx="2448272" cy="2448272"/>
          </a:xfrm>
        </p:grpSpPr>
        <p:sp>
          <p:nvSpPr>
            <p:cNvPr id="6" name="空心弧 8"/>
            <p:cNvSpPr/>
            <p:nvPr/>
          </p:nvSpPr>
          <p:spPr>
            <a:xfrm>
              <a:off x="6897738" y="2060848"/>
              <a:ext cx="2448272" cy="2448272"/>
            </a:xfrm>
            <a:prstGeom prst="blockArc">
              <a:avLst>
                <a:gd name="adj1" fmla="val 13344530"/>
                <a:gd name="adj2" fmla="val 8861204"/>
                <a:gd name="adj3" fmla="val 12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chemeClr val="tx1"/>
                </a:solidFill>
                <a:latin typeface="微软雅黑" pitchFamily="34" charset="-122"/>
                <a:ea typeface="微软雅黑" pitchFamily="34" charset="-122"/>
              </a:endParaRPr>
            </a:p>
          </p:txBody>
        </p:sp>
        <p:sp>
          <p:nvSpPr>
            <p:cNvPr id="7" name="空心弧 9"/>
            <p:cNvSpPr/>
            <p:nvPr/>
          </p:nvSpPr>
          <p:spPr>
            <a:xfrm rot="15949199">
              <a:off x="6897738" y="2060848"/>
              <a:ext cx="2448272" cy="2448272"/>
            </a:xfrm>
            <a:prstGeom prst="blockArc">
              <a:avLst>
                <a:gd name="adj1" fmla="val 13344530"/>
                <a:gd name="adj2" fmla="val 7902189"/>
                <a:gd name="adj3" fmla="val 12088"/>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chemeClr val="tx1"/>
                </a:solidFill>
                <a:latin typeface="微软雅黑" pitchFamily="34" charset="-122"/>
                <a:ea typeface="微软雅黑" pitchFamily="34" charset="-122"/>
              </a:endParaRPr>
            </a:p>
          </p:txBody>
        </p:sp>
      </p:grpSp>
      <p:sp>
        <p:nvSpPr>
          <p:cNvPr id="8" name="TextBox 10"/>
          <p:cNvSpPr txBox="1"/>
          <p:nvPr userDrawn="1"/>
        </p:nvSpPr>
        <p:spPr>
          <a:xfrm>
            <a:off x="5373688" y="2628900"/>
            <a:ext cx="1357312" cy="584200"/>
          </a:xfrm>
          <a:prstGeom prst="rect">
            <a:avLst/>
          </a:prstGeom>
          <a:noFill/>
        </p:spPr>
        <p:txBody>
          <a:bodyPr>
            <a:spAutoFit/>
          </a:bodyPr>
          <a:lstStyle/>
          <a:p>
            <a:pPr algn="ctr" fontAlgn="auto">
              <a:spcBef>
                <a:spcPts val="0"/>
              </a:spcBef>
              <a:spcAft>
                <a:spcPts val="0"/>
              </a:spcAft>
              <a:defRPr/>
            </a:pPr>
            <a:r>
              <a:rPr lang="en-US" altLang="zh-CN" sz="3200" b="1" dirty="0">
                <a:solidFill>
                  <a:schemeClr val="bg1"/>
                </a:solidFill>
                <a:latin typeface="微软雅黑" pitchFamily="34" charset="-122"/>
                <a:ea typeface="微软雅黑" pitchFamily="34" charset="-122"/>
              </a:rPr>
              <a:t>Part</a:t>
            </a:r>
            <a:endParaRPr lang="zh-CN" altLang="en-US" sz="3200" b="1" dirty="0">
              <a:solidFill>
                <a:schemeClr val="bg1"/>
              </a:solidFill>
              <a:latin typeface="微软雅黑" pitchFamily="34" charset="-122"/>
              <a:ea typeface="微软雅黑" pitchFamily="34" charset="-122"/>
            </a:endParaRPr>
          </a:p>
        </p:txBody>
      </p:sp>
      <p:sp>
        <p:nvSpPr>
          <p:cNvPr id="9" name="TextBox 11"/>
          <p:cNvSpPr txBox="1"/>
          <p:nvPr userDrawn="1"/>
        </p:nvSpPr>
        <p:spPr>
          <a:xfrm>
            <a:off x="5373688" y="3284538"/>
            <a:ext cx="1357312" cy="1016000"/>
          </a:xfrm>
          <a:prstGeom prst="rect">
            <a:avLst/>
          </a:prstGeom>
          <a:noFill/>
        </p:spPr>
        <p:txBody>
          <a:bodyPr>
            <a:spAutoFit/>
          </a:bodyPr>
          <a:lstStyle/>
          <a:p>
            <a:pPr algn="ctr" fontAlgn="auto">
              <a:spcBef>
                <a:spcPts val="0"/>
              </a:spcBef>
              <a:spcAft>
                <a:spcPts val="0"/>
              </a:spcAft>
              <a:defRPr/>
            </a:pPr>
            <a:r>
              <a:rPr lang="en-US" altLang="zh-CN" sz="6000" b="1" dirty="0">
                <a:latin typeface="微软雅黑" pitchFamily="34" charset="-122"/>
                <a:ea typeface="微软雅黑" pitchFamily="34" charset="-122"/>
              </a:rPr>
              <a:t>6</a:t>
            </a:r>
            <a:endParaRPr lang="zh-CN" altLang="en-US" sz="6000" b="1" dirty="0">
              <a:latin typeface="微软雅黑" pitchFamily="34" charset="-122"/>
              <a:ea typeface="微软雅黑" pitchFamily="34" charset="-122"/>
            </a:endParaRPr>
          </a:p>
        </p:txBody>
      </p:sp>
      <p:sp>
        <p:nvSpPr>
          <p:cNvPr id="10" name="标题 1"/>
          <p:cNvSpPr txBox="1">
            <a:spLocks/>
          </p:cNvSpPr>
          <p:nvPr userDrawn="1"/>
        </p:nvSpPr>
        <p:spPr>
          <a:xfrm>
            <a:off x="588963" y="274638"/>
            <a:ext cx="10968037" cy="1143000"/>
          </a:xfrm>
          <a:prstGeom prst="rect">
            <a:avLst/>
          </a:prstGeom>
        </p:spPr>
        <p:txBody>
          <a:bodyPr anchor="ctr">
            <a:normAutofit/>
          </a:bodyPr>
          <a:lstStyle/>
          <a:p>
            <a:pPr algn="ctr" fontAlgn="auto">
              <a:spcAft>
                <a:spcPts val="0"/>
              </a:spcAft>
              <a:defRPr/>
            </a:pPr>
            <a:endParaRPr lang="zh-CN" altLang="en-US" sz="4400" b="1" dirty="0">
              <a:solidFill>
                <a:schemeClr val="bg1"/>
              </a:solidFill>
              <a:latin typeface="微软雅黑" pitchFamily="34" charset="-122"/>
              <a:ea typeface="微软雅黑" pitchFamily="34" charset="-122"/>
              <a:cs typeface="+mj-cs"/>
            </a:endParaRPr>
          </a:p>
        </p:txBody>
      </p:sp>
      <p:sp>
        <p:nvSpPr>
          <p:cNvPr id="11" name="日期占位符 3"/>
          <p:cNvSpPr txBox="1">
            <a:spLocks/>
          </p:cNvSpPr>
          <p:nvPr userDrawn="1"/>
        </p:nvSpPr>
        <p:spPr>
          <a:xfrm>
            <a:off x="588963" y="6356350"/>
            <a:ext cx="2843212" cy="365125"/>
          </a:xfrm>
          <a:prstGeom prst="rect">
            <a:avLst/>
          </a:prstGeom>
        </p:spPr>
        <p:txBody>
          <a:bodyPr anchor="ctr"/>
          <a:lstStyle>
            <a:lvl1pPr>
              <a:defRPr/>
            </a:lvl1pPr>
          </a:lstStyle>
          <a:p>
            <a:pPr>
              <a:defRPr/>
            </a:pPr>
            <a:fld id="{9CBCBCA3-B0D4-4285-A21C-8EBB610C7FEC}" type="datetimeFigureOut">
              <a:rPr lang="zh-CN" altLang="en-US" sz="1200" smtClean="0">
                <a:solidFill>
                  <a:schemeClr val="tx1">
                    <a:tint val="75000"/>
                  </a:schemeClr>
                </a:solidFill>
                <a:latin typeface="Arial" pitchFamily="34" charset="0"/>
                <a:ea typeface="宋体" pitchFamily="2" charset="-122"/>
              </a:rPr>
              <a:pPr>
                <a:defRPr/>
              </a:pPr>
              <a:t>2014/12/24</a:t>
            </a:fld>
            <a:endParaRPr lang="zh-CN" altLang="en-US" sz="1200">
              <a:solidFill>
                <a:schemeClr val="tx1">
                  <a:tint val="75000"/>
                </a:schemeClr>
              </a:solidFill>
              <a:latin typeface="Arial" pitchFamily="34" charset="0"/>
              <a:ea typeface="宋体" pitchFamily="2" charset="-122"/>
            </a:endParaRPr>
          </a:p>
        </p:txBody>
      </p:sp>
      <p:sp>
        <p:nvSpPr>
          <p:cNvPr id="12" name="灯片编号占位符 5"/>
          <p:cNvSpPr txBox="1">
            <a:spLocks/>
          </p:cNvSpPr>
          <p:nvPr userDrawn="1"/>
        </p:nvSpPr>
        <p:spPr>
          <a:xfrm>
            <a:off x="8713788" y="6356350"/>
            <a:ext cx="2843212" cy="365125"/>
          </a:xfrm>
          <a:prstGeom prst="rect">
            <a:avLst/>
          </a:prstGeom>
        </p:spPr>
        <p:txBody>
          <a:bodyPr anchor="ctr"/>
          <a:lstStyle>
            <a:lvl1pPr>
              <a:defRPr/>
            </a:lvl1pPr>
          </a:lstStyle>
          <a:p>
            <a:pPr algn="r">
              <a:defRPr/>
            </a:pPr>
            <a:fld id="{F2DBAF44-61D4-4FDD-BF4C-F0910B740A75}" type="slidenum">
              <a:rPr lang="zh-CN" altLang="en-US" sz="1200" smtClean="0">
                <a:solidFill>
                  <a:schemeClr val="tx1">
                    <a:tint val="75000"/>
                  </a:schemeClr>
                </a:solidFill>
                <a:latin typeface="Arial" pitchFamily="34" charset="0"/>
                <a:ea typeface="宋体" pitchFamily="2" charset="-122"/>
              </a:rPr>
              <a:pPr algn="r">
                <a:defRPr/>
              </a:pPr>
              <a:t>‹#›</a:t>
            </a:fld>
            <a:endParaRPr lang="zh-CN" altLang="en-US" sz="1200">
              <a:solidFill>
                <a:schemeClr val="tx1">
                  <a:tint val="75000"/>
                </a:schemeClr>
              </a:solidFill>
              <a:latin typeface="Arial" pitchFamily="34" charset="0"/>
              <a:ea typeface="宋体" pitchFamily="2" charset="-122"/>
            </a:endParaRPr>
          </a:p>
        </p:txBody>
      </p:sp>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13" name="日期占位符 2"/>
          <p:cNvSpPr>
            <a:spLocks noGrp="1"/>
          </p:cNvSpPr>
          <p:nvPr>
            <p:ph type="dt" sz="half" idx="10"/>
          </p:nvPr>
        </p:nvSpPr>
        <p:spPr/>
        <p:txBody>
          <a:bodyPr/>
          <a:lstStyle>
            <a:lvl1pPr>
              <a:defRPr/>
            </a:lvl1pPr>
          </a:lstStyle>
          <a:p>
            <a:pPr>
              <a:defRPr/>
            </a:pPr>
            <a:fld id="{70E828DF-DF51-4A81-8B5E-BFB66BB6E41E}" type="datetimeFigureOut">
              <a:rPr lang="zh-CN" altLang="en-US"/>
              <a:pPr>
                <a:defRPr/>
              </a:pPr>
              <a:t>2014/12/24</a:t>
            </a:fld>
            <a:endParaRPr lang="zh-CN" altLang="en-US"/>
          </a:p>
        </p:txBody>
      </p:sp>
      <p:sp>
        <p:nvSpPr>
          <p:cNvPr id="14" name="页脚占位符 3"/>
          <p:cNvSpPr>
            <a:spLocks noGrp="1"/>
          </p:cNvSpPr>
          <p:nvPr>
            <p:ph type="ftr" sz="quarter" idx="11"/>
          </p:nvPr>
        </p:nvSpPr>
        <p:spPr/>
        <p:txBody>
          <a:bodyPr/>
          <a:lstStyle>
            <a:lvl1pPr>
              <a:defRPr/>
            </a:lvl1pPr>
          </a:lstStyle>
          <a:p>
            <a:pPr>
              <a:defRPr/>
            </a:pPr>
            <a:endParaRPr lang="zh-CN" altLang="en-US"/>
          </a:p>
        </p:txBody>
      </p:sp>
      <p:sp>
        <p:nvSpPr>
          <p:cNvPr id="15" name="灯片编号占位符 4"/>
          <p:cNvSpPr>
            <a:spLocks noGrp="1"/>
          </p:cNvSpPr>
          <p:nvPr>
            <p:ph type="sldNum" sz="quarter" idx="12"/>
          </p:nvPr>
        </p:nvSpPr>
        <p:spPr/>
        <p:txBody>
          <a:bodyPr/>
          <a:lstStyle>
            <a:lvl1pPr>
              <a:defRPr/>
            </a:lvl1pPr>
          </a:lstStyle>
          <a:p>
            <a:pPr>
              <a:defRPr/>
            </a:pPr>
            <a:fld id="{9650E2C0-00C7-4C4C-83D1-C12ACBFD6A53}" type="slidenum">
              <a:rPr lang="zh-CN" altLang="en-US"/>
              <a:pPr>
                <a:defRPr/>
              </a:pPr>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矩形 10"/>
          <p:cNvSpPr/>
          <p:nvPr userDrawn="1"/>
        </p:nvSpPr>
        <p:spPr>
          <a:xfrm>
            <a:off x="7938" y="0"/>
            <a:ext cx="12187237" cy="32670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 name="TextBox 14"/>
          <p:cNvSpPr txBox="1"/>
          <p:nvPr userDrawn="1"/>
        </p:nvSpPr>
        <p:spPr>
          <a:xfrm>
            <a:off x="5373688" y="2628900"/>
            <a:ext cx="1357312" cy="584200"/>
          </a:xfrm>
          <a:prstGeom prst="rect">
            <a:avLst/>
          </a:prstGeom>
          <a:noFill/>
        </p:spPr>
        <p:txBody>
          <a:bodyPr>
            <a:spAutoFit/>
          </a:bodyPr>
          <a:lstStyle/>
          <a:p>
            <a:pPr algn="ctr" fontAlgn="auto">
              <a:spcBef>
                <a:spcPts val="0"/>
              </a:spcBef>
              <a:spcAft>
                <a:spcPts val="0"/>
              </a:spcAft>
              <a:defRPr/>
            </a:pPr>
            <a:r>
              <a:rPr lang="en-US" altLang="zh-CN" sz="3200" b="1" dirty="0">
                <a:solidFill>
                  <a:schemeClr val="bg1"/>
                </a:solidFill>
                <a:latin typeface="微软雅黑" pitchFamily="34" charset="-122"/>
                <a:ea typeface="微软雅黑" pitchFamily="34" charset="-122"/>
              </a:rPr>
              <a:t>Part</a:t>
            </a:r>
            <a:endParaRPr lang="zh-CN" altLang="en-US" sz="3200" b="1" dirty="0">
              <a:solidFill>
                <a:schemeClr val="bg1"/>
              </a:solidFill>
              <a:latin typeface="微软雅黑" pitchFamily="34" charset="-122"/>
              <a:ea typeface="微软雅黑" pitchFamily="34" charset="-122"/>
            </a:endParaRPr>
          </a:p>
        </p:txBody>
      </p:sp>
      <p:sp>
        <p:nvSpPr>
          <p:cNvPr id="5" name="标题 1"/>
          <p:cNvSpPr txBox="1">
            <a:spLocks/>
          </p:cNvSpPr>
          <p:nvPr userDrawn="1"/>
        </p:nvSpPr>
        <p:spPr>
          <a:xfrm>
            <a:off x="588963" y="274638"/>
            <a:ext cx="10968037" cy="1143000"/>
          </a:xfrm>
          <a:prstGeom prst="rect">
            <a:avLst/>
          </a:prstGeom>
        </p:spPr>
        <p:txBody>
          <a:bodyPr anchor="ctr">
            <a:normAutofit/>
          </a:bodyPr>
          <a:lstStyle/>
          <a:p>
            <a:pPr algn="ctr" fontAlgn="auto">
              <a:spcAft>
                <a:spcPts val="0"/>
              </a:spcAft>
              <a:defRPr/>
            </a:pPr>
            <a:endParaRPr lang="zh-CN" altLang="en-US" sz="4400" b="1" dirty="0">
              <a:solidFill>
                <a:schemeClr val="bg1"/>
              </a:solidFill>
              <a:latin typeface="微软雅黑" pitchFamily="34" charset="-122"/>
              <a:ea typeface="微软雅黑" pitchFamily="34" charset="-122"/>
              <a:cs typeface="+mj-cs"/>
            </a:endParaRPr>
          </a:p>
        </p:txBody>
      </p:sp>
      <p:sp>
        <p:nvSpPr>
          <p:cNvPr id="6" name="日期占位符 3"/>
          <p:cNvSpPr txBox="1">
            <a:spLocks/>
          </p:cNvSpPr>
          <p:nvPr userDrawn="1"/>
        </p:nvSpPr>
        <p:spPr>
          <a:xfrm>
            <a:off x="588963" y="6356350"/>
            <a:ext cx="2843212" cy="365125"/>
          </a:xfrm>
          <a:prstGeom prst="rect">
            <a:avLst/>
          </a:prstGeom>
        </p:spPr>
        <p:txBody>
          <a:bodyPr anchor="ctr"/>
          <a:lstStyle>
            <a:lvl1pPr>
              <a:defRPr/>
            </a:lvl1pPr>
          </a:lstStyle>
          <a:p>
            <a:pPr>
              <a:defRPr/>
            </a:pPr>
            <a:fld id="{9CBCBCA3-B0D4-4285-A21C-8EBB610C7FEC}" type="datetimeFigureOut">
              <a:rPr lang="zh-CN" altLang="en-US" sz="1200" smtClean="0">
                <a:solidFill>
                  <a:schemeClr val="tx1">
                    <a:tint val="75000"/>
                  </a:schemeClr>
                </a:solidFill>
                <a:latin typeface="Arial" pitchFamily="34" charset="0"/>
                <a:ea typeface="宋体" pitchFamily="2" charset="-122"/>
              </a:rPr>
              <a:pPr>
                <a:defRPr/>
              </a:pPr>
              <a:t>2014/12/24</a:t>
            </a:fld>
            <a:endParaRPr lang="zh-CN" altLang="en-US" sz="1200">
              <a:solidFill>
                <a:schemeClr val="tx1">
                  <a:tint val="75000"/>
                </a:schemeClr>
              </a:solidFill>
              <a:latin typeface="Arial" pitchFamily="34" charset="0"/>
              <a:ea typeface="宋体" pitchFamily="2" charset="-122"/>
            </a:endParaRPr>
          </a:p>
        </p:txBody>
      </p:sp>
      <p:sp>
        <p:nvSpPr>
          <p:cNvPr id="8" name="灯片编号占位符 5"/>
          <p:cNvSpPr txBox="1">
            <a:spLocks/>
          </p:cNvSpPr>
          <p:nvPr userDrawn="1"/>
        </p:nvSpPr>
        <p:spPr>
          <a:xfrm>
            <a:off x="8713788" y="6356350"/>
            <a:ext cx="2843212" cy="365125"/>
          </a:xfrm>
          <a:prstGeom prst="rect">
            <a:avLst/>
          </a:prstGeom>
        </p:spPr>
        <p:txBody>
          <a:bodyPr anchor="ctr"/>
          <a:lstStyle>
            <a:lvl1pPr>
              <a:defRPr/>
            </a:lvl1pPr>
          </a:lstStyle>
          <a:p>
            <a:pPr algn="r">
              <a:defRPr/>
            </a:pPr>
            <a:fld id="{30C2EC07-06A0-4EEF-ABAD-E4453240E220}" type="slidenum">
              <a:rPr lang="zh-CN" altLang="en-US" sz="1200" smtClean="0">
                <a:solidFill>
                  <a:schemeClr val="tx1">
                    <a:tint val="75000"/>
                  </a:schemeClr>
                </a:solidFill>
                <a:latin typeface="Arial" pitchFamily="34" charset="0"/>
                <a:ea typeface="宋体" pitchFamily="2" charset="-122"/>
              </a:rPr>
              <a:pPr algn="r">
                <a:defRPr/>
              </a:pPr>
              <a:t>‹#›</a:t>
            </a:fld>
            <a:endParaRPr lang="zh-CN" altLang="en-US" sz="1200">
              <a:solidFill>
                <a:schemeClr val="tx1">
                  <a:tint val="75000"/>
                </a:schemeClr>
              </a:solidFill>
              <a:latin typeface="Arial" pitchFamily="34" charset="0"/>
              <a:ea typeface="宋体" pitchFamily="2" charset="-122"/>
            </a:endParaRPr>
          </a:p>
        </p:txBody>
      </p:sp>
      <p:pic>
        <p:nvPicPr>
          <p:cNvPr id="9" name="图片 19" descr="bg55.png"/>
          <p:cNvPicPr>
            <a:picLocks noChangeAspect="1"/>
          </p:cNvPicPr>
          <p:nvPr userDrawn="1"/>
        </p:nvPicPr>
        <p:blipFill>
          <a:blip r:embed="rId2"/>
          <a:srcRect/>
          <a:stretch>
            <a:fillRect/>
          </a:stretch>
        </p:blipFill>
        <p:spPr bwMode="auto">
          <a:xfrm>
            <a:off x="0" y="3243263"/>
            <a:ext cx="12187238" cy="3614737"/>
          </a:xfrm>
          <a:prstGeom prst="rect">
            <a:avLst/>
          </a:prstGeom>
          <a:noFill/>
          <a:ln w="9525">
            <a:noFill/>
            <a:miter lim="800000"/>
            <a:headEnd/>
            <a:tailEnd/>
          </a:ln>
        </p:spPr>
      </p:pic>
      <p:grpSp>
        <p:nvGrpSpPr>
          <p:cNvPr id="10" name="组合 8"/>
          <p:cNvGrpSpPr>
            <a:grpSpLocks/>
          </p:cNvGrpSpPr>
          <p:nvPr userDrawn="1"/>
        </p:nvGrpSpPr>
        <p:grpSpPr bwMode="auto">
          <a:xfrm>
            <a:off x="4848225" y="2046288"/>
            <a:ext cx="2449513" cy="2447925"/>
            <a:chOff x="6897738" y="2060848"/>
            <a:chExt cx="2448272" cy="2448272"/>
          </a:xfrm>
        </p:grpSpPr>
        <p:sp>
          <p:nvSpPr>
            <p:cNvPr id="11" name="空心弧 12"/>
            <p:cNvSpPr/>
            <p:nvPr/>
          </p:nvSpPr>
          <p:spPr>
            <a:xfrm>
              <a:off x="6897738" y="2060848"/>
              <a:ext cx="2448272" cy="2448272"/>
            </a:xfrm>
            <a:prstGeom prst="blockArc">
              <a:avLst>
                <a:gd name="adj1" fmla="val 13344530"/>
                <a:gd name="adj2" fmla="val 8861204"/>
                <a:gd name="adj3" fmla="val 12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chemeClr val="tx1"/>
                </a:solidFill>
                <a:latin typeface="微软雅黑" pitchFamily="34" charset="-122"/>
                <a:ea typeface="微软雅黑" pitchFamily="34" charset="-122"/>
              </a:endParaRPr>
            </a:p>
          </p:txBody>
        </p:sp>
        <p:sp>
          <p:nvSpPr>
            <p:cNvPr id="12" name="空心弧 13"/>
            <p:cNvSpPr/>
            <p:nvPr/>
          </p:nvSpPr>
          <p:spPr>
            <a:xfrm rot="15949199">
              <a:off x="6897738" y="2060848"/>
              <a:ext cx="2448272" cy="2448272"/>
            </a:xfrm>
            <a:prstGeom prst="blockArc">
              <a:avLst>
                <a:gd name="adj1" fmla="val 13344530"/>
                <a:gd name="adj2" fmla="val 7902189"/>
                <a:gd name="adj3" fmla="val 12088"/>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chemeClr val="tx1"/>
                </a:solidFill>
                <a:latin typeface="微软雅黑" pitchFamily="34" charset="-122"/>
                <a:ea typeface="微软雅黑" pitchFamily="34" charset="-122"/>
              </a:endParaRPr>
            </a:p>
          </p:txBody>
        </p:sp>
      </p:grpSp>
      <p:sp>
        <p:nvSpPr>
          <p:cNvPr id="13" name="TextBox 15"/>
          <p:cNvSpPr txBox="1"/>
          <p:nvPr userDrawn="1"/>
        </p:nvSpPr>
        <p:spPr>
          <a:xfrm>
            <a:off x="5373688" y="3284538"/>
            <a:ext cx="1357312" cy="1016000"/>
          </a:xfrm>
          <a:prstGeom prst="rect">
            <a:avLst/>
          </a:prstGeom>
          <a:noFill/>
        </p:spPr>
        <p:txBody>
          <a:bodyPr>
            <a:spAutoFit/>
          </a:bodyPr>
          <a:lstStyle/>
          <a:p>
            <a:pPr algn="ctr" fontAlgn="auto">
              <a:spcBef>
                <a:spcPts val="0"/>
              </a:spcBef>
              <a:spcAft>
                <a:spcPts val="0"/>
              </a:spcAft>
              <a:defRPr/>
            </a:pPr>
            <a:r>
              <a:rPr lang="en-US" altLang="zh-CN" sz="6000" b="1" dirty="0">
                <a:latin typeface="微软雅黑" pitchFamily="34" charset="-122"/>
                <a:ea typeface="微软雅黑" pitchFamily="34" charset="-122"/>
              </a:rPr>
              <a:t>8</a:t>
            </a:r>
            <a:endParaRPr lang="zh-CN" altLang="en-US" sz="6000" b="1" dirty="0">
              <a:latin typeface="微软雅黑" pitchFamily="34" charset="-122"/>
              <a:ea typeface="微软雅黑" pitchFamily="34" charset="-122"/>
            </a:endParaRPr>
          </a:p>
        </p:txBody>
      </p:sp>
      <p:sp>
        <p:nvSpPr>
          <p:cNvPr id="7" name="标题 1"/>
          <p:cNvSpPr>
            <a:spLocks noGrp="1"/>
          </p:cNvSpPr>
          <p:nvPr>
            <p:ph type="title"/>
          </p:nvPr>
        </p:nvSpPr>
        <p:spPr>
          <a:xfrm>
            <a:off x="609600" y="274638"/>
            <a:ext cx="10968038" cy="1143000"/>
          </a:xfrm>
        </p:spPr>
        <p:txBody>
          <a:bodyPr/>
          <a:lstStyle/>
          <a:p>
            <a:r>
              <a:rPr lang="zh-CN" altLang="en-US" smtClean="0"/>
              <a:t>单击此处编辑母版标题样式</a:t>
            </a:r>
            <a:endParaRPr lang="zh-CN" altLang="en-US"/>
          </a:p>
        </p:txBody>
      </p:sp>
      <p:sp>
        <p:nvSpPr>
          <p:cNvPr id="14" name="日期占位符 2"/>
          <p:cNvSpPr>
            <a:spLocks noGrp="1"/>
          </p:cNvSpPr>
          <p:nvPr>
            <p:ph type="dt" sz="half" idx="10"/>
          </p:nvPr>
        </p:nvSpPr>
        <p:spPr/>
        <p:txBody>
          <a:bodyPr/>
          <a:lstStyle>
            <a:lvl1pPr>
              <a:defRPr/>
            </a:lvl1pPr>
          </a:lstStyle>
          <a:p>
            <a:pPr>
              <a:defRPr/>
            </a:pPr>
            <a:fld id="{077C325D-D3FC-4FF0-A3BA-387FCFCADFA6}" type="datetimeFigureOut">
              <a:rPr lang="zh-CN" altLang="en-US"/>
              <a:pPr>
                <a:defRPr/>
              </a:pPr>
              <a:t>2014/12/24</a:t>
            </a:fld>
            <a:endParaRPr lang="zh-CN" altLang="en-US"/>
          </a:p>
        </p:txBody>
      </p:sp>
      <p:sp>
        <p:nvSpPr>
          <p:cNvPr id="15" name="页脚占位符 3"/>
          <p:cNvSpPr>
            <a:spLocks noGrp="1"/>
          </p:cNvSpPr>
          <p:nvPr>
            <p:ph type="ftr" sz="quarter" idx="11"/>
          </p:nvPr>
        </p:nvSpPr>
        <p:spPr/>
        <p:txBody>
          <a:bodyPr/>
          <a:lstStyle>
            <a:lvl1pPr>
              <a:defRPr/>
            </a:lvl1pPr>
          </a:lstStyle>
          <a:p>
            <a:pPr>
              <a:defRPr/>
            </a:pPr>
            <a:endParaRPr lang="zh-CN" altLang="en-US"/>
          </a:p>
        </p:txBody>
      </p:sp>
      <p:sp>
        <p:nvSpPr>
          <p:cNvPr id="16" name="灯片编号占位符 4"/>
          <p:cNvSpPr>
            <a:spLocks noGrp="1"/>
          </p:cNvSpPr>
          <p:nvPr>
            <p:ph type="sldNum" sz="quarter" idx="12"/>
          </p:nvPr>
        </p:nvSpPr>
        <p:spPr/>
        <p:txBody>
          <a:bodyPr/>
          <a:lstStyle>
            <a:lvl1pPr>
              <a:defRPr/>
            </a:lvl1pPr>
          </a:lstStyle>
          <a:p>
            <a:pPr>
              <a:defRPr/>
            </a:pPr>
            <a:fld id="{EAADF996-EFAB-43A1-92EA-B46E9E76334D}" type="slidenum">
              <a:rPr lang="zh-CN" altLang="en-US"/>
              <a:pPr>
                <a:defRPr/>
              </a:pPr>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58438"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2963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50DDFF3B-CEA2-4C60-B762-888E60C14C75}" type="datetimeFigureOut">
              <a:rPr lang="zh-CN" altLang="en-US"/>
              <a:pPr>
                <a:defRPr/>
              </a:pPr>
              <a:t>2014/12/24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9DE4D61-749A-43B9-9BC2-87371E1C0FF7}" type="slidenum">
              <a:rPr lang="zh-CN" altLang="en-US"/>
              <a:pPr>
                <a:defRPr/>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矩形 3"/>
          <p:cNvSpPr/>
          <p:nvPr userDrawn="1"/>
        </p:nvSpPr>
        <p:spPr>
          <a:xfrm>
            <a:off x="0" y="0"/>
            <a:ext cx="1701800" cy="8366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b="1" dirty="0">
                <a:latin typeface="微软雅黑" pitchFamily="34" charset="-122"/>
                <a:ea typeface="微软雅黑" pitchFamily="34" charset="-122"/>
              </a:rPr>
              <a:t>Part 1</a:t>
            </a:r>
            <a:endParaRPr lang="zh-CN" altLang="en-US" sz="2800" b="1" dirty="0">
              <a:latin typeface="微软雅黑" pitchFamily="34" charset="-122"/>
              <a:ea typeface="微软雅黑" pitchFamily="34" charset="-122"/>
            </a:endParaRPr>
          </a:p>
        </p:txBody>
      </p:sp>
      <p:sp>
        <p:nvSpPr>
          <p:cNvPr id="5" name="矩形 4"/>
          <p:cNvSpPr/>
          <p:nvPr userDrawn="1"/>
        </p:nvSpPr>
        <p:spPr>
          <a:xfrm>
            <a:off x="1735138" y="0"/>
            <a:ext cx="1008062"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2</a:t>
            </a:r>
            <a:endParaRPr lang="zh-CN" altLang="en-US" sz="2000" dirty="0">
              <a:latin typeface="微软雅黑" pitchFamily="34" charset="-122"/>
              <a:ea typeface="微软雅黑" pitchFamily="34" charset="-122"/>
            </a:endParaRPr>
          </a:p>
        </p:txBody>
      </p:sp>
      <p:sp>
        <p:nvSpPr>
          <p:cNvPr id="6" name="矩形 7"/>
          <p:cNvSpPr/>
          <p:nvPr userDrawn="1"/>
        </p:nvSpPr>
        <p:spPr>
          <a:xfrm>
            <a:off x="12011025" y="0"/>
            <a:ext cx="182563" cy="54927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7" name="矩形 8"/>
          <p:cNvSpPr/>
          <p:nvPr userDrawn="1"/>
        </p:nvSpPr>
        <p:spPr>
          <a:xfrm>
            <a:off x="0" y="6597650"/>
            <a:ext cx="12180888" cy="2603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椭圆 9"/>
          <p:cNvSpPr/>
          <p:nvPr userDrawn="1"/>
        </p:nvSpPr>
        <p:spPr>
          <a:xfrm>
            <a:off x="11734800" y="6470650"/>
            <a:ext cx="503238" cy="503238"/>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fld id="{9078C972-3899-4C82-A957-839403E59DE8}" type="slidenum">
              <a:rPr lang="zh-CN" altLang="en-US" sz="1100">
                <a:solidFill>
                  <a:schemeClr val="tx1">
                    <a:lumMod val="65000"/>
                    <a:lumOff val="35000"/>
                  </a:schemeClr>
                </a:solidFill>
              </a:rPr>
              <a:pPr algn="ctr" fontAlgn="auto">
                <a:spcBef>
                  <a:spcPts val="0"/>
                </a:spcBef>
                <a:spcAft>
                  <a:spcPts val="0"/>
                </a:spcAft>
                <a:defRPr/>
              </a:pPr>
              <a:t>‹#›</a:t>
            </a:fld>
            <a:endParaRPr lang="zh-CN" altLang="en-US" sz="1100" dirty="0">
              <a:solidFill>
                <a:schemeClr val="tx1">
                  <a:lumMod val="65000"/>
                  <a:lumOff val="35000"/>
                </a:schemeClr>
              </a:solidFill>
            </a:endParaRPr>
          </a:p>
        </p:txBody>
      </p:sp>
      <p:cxnSp>
        <p:nvCxnSpPr>
          <p:cNvPr id="9" name="直接连接符 10"/>
          <p:cNvCxnSpPr/>
          <p:nvPr userDrawn="1"/>
        </p:nvCxnSpPr>
        <p:spPr>
          <a:xfrm flipH="1">
            <a:off x="7102475" y="533400"/>
            <a:ext cx="4999038"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矩形 13"/>
          <p:cNvSpPr/>
          <p:nvPr userDrawn="1"/>
        </p:nvSpPr>
        <p:spPr>
          <a:xfrm>
            <a:off x="2781300" y="0"/>
            <a:ext cx="1008063"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3</a:t>
            </a:r>
            <a:endParaRPr lang="zh-CN" altLang="en-US" sz="2000" dirty="0">
              <a:latin typeface="微软雅黑" pitchFamily="34" charset="-122"/>
              <a:ea typeface="微软雅黑" pitchFamily="34" charset="-122"/>
            </a:endParaRPr>
          </a:p>
        </p:txBody>
      </p:sp>
      <p:sp>
        <p:nvSpPr>
          <p:cNvPr id="11" name="矩形 14"/>
          <p:cNvSpPr/>
          <p:nvPr userDrawn="1"/>
        </p:nvSpPr>
        <p:spPr>
          <a:xfrm>
            <a:off x="3821113" y="0"/>
            <a:ext cx="1006475"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4</a:t>
            </a:r>
            <a:endParaRPr lang="zh-CN" altLang="en-US" sz="2000" dirty="0">
              <a:latin typeface="微软雅黑" pitchFamily="34" charset="-122"/>
              <a:ea typeface="微软雅黑" pitchFamily="34" charset="-122"/>
            </a:endParaRPr>
          </a:p>
        </p:txBody>
      </p:sp>
      <p:sp>
        <p:nvSpPr>
          <p:cNvPr id="12" name="矩形 15"/>
          <p:cNvSpPr/>
          <p:nvPr userDrawn="1"/>
        </p:nvSpPr>
        <p:spPr>
          <a:xfrm>
            <a:off x="5905500" y="0"/>
            <a:ext cx="1008063"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6</a:t>
            </a:r>
            <a:endParaRPr lang="zh-CN" altLang="en-US" sz="2000" dirty="0">
              <a:latin typeface="微软雅黑" pitchFamily="34" charset="-122"/>
              <a:ea typeface="微软雅黑" pitchFamily="34" charset="-122"/>
            </a:endParaRPr>
          </a:p>
        </p:txBody>
      </p:sp>
      <p:sp>
        <p:nvSpPr>
          <p:cNvPr id="13" name="矩形 16"/>
          <p:cNvSpPr/>
          <p:nvPr userDrawn="1"/>
        </p:nvSpPr>
        <p:spPr>
          <a:xfrm>
            <a:off x="4859338" y="0"/>
            <a:ext cx="1006475"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5</a:t>
            </a:r>
            <a:endParaRPr lang="zh-CN" altLang="en-US" sz="2000" dirty="0">
              <a:latin typeface="微软雅黑" pitchFamily="34" charset="-122"/>
              <a:ea typeface="微软雅黑" pitchFamily="34" charset="-122"/>
            </a:endParaRPr>
          </a:p>
        </p:txBody>
      </p:sp>
      <p:sp>
        <p:nvSpPr>
          <p:cNvPr id="14" name="矩形 17"/>
          <p:cNvSpPr/>
          <p:nvPr userDrawn="1"/>
        </p:nvSpPr>
        <p:spPr>
          <a:xfrm>
            <a:off x="6958013" y="0"/>
            <a:ext cx="1008062"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7</a:t>
            </a:r>
            <a:endParaRPr lang="zh-CN" altLang="en-US" sz="2000" dirty="0">
              <a:latin typeface="微软雅黑" pitchFamily="34" charset="-122"/>
              <a:ea typeface="微软雅黑" pitchFamily="34" charset="-122"/>
            </a:endParaRPr>
          </a:p>
        </p:txBody>
      </p:sp>
      <p:sp>
        <p:nvSpPr>
          <p:cNvPr id="15" name="矩形 18"/>
          <p:cNvSpPr/>
          <p:nvPr userDrawn="1"/>
        </p:nvSpPr>
        <p:spPr>
          <a:xfrm>
            <a:off x="7999413" y="0"/>
            <a:ext cx="1008062"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8</a:t>
            </a:r>
            <a:endParaRPr lang="zh-CN" altLang="en-US" sz="2000" dirty="0">
              <a:latin typeface="微软雅黑" pitchFamily="34" charset="-122"/>
              <a:ea typeface="微软雅黑" pitchFamily="34" charset="-122"/>
            </a:endParaRPr>
          </a:p>
        </p:txBody>
      </p:sp>
      <p:sp>
        <p:nvSpPr>
          <p:cNvPr id="2" name="标题 1"/>
          <p:cNvSpPr>
            <a:spLocks noGrp="1"/>
          </p:cNvSpPr>
          <p:nvPr>
            <p:ph type="title"/>
          </p:nvPr>
        </p:nvSpPr>
        <p:spPr>
          <a:xfrm>
            <a:off x="1235835" y="1643050"/>
            <a:ext cx="10359153" cy="1362075"/>
          </a:xfrm>
        </p:spPr>
        <p:txBody>
          <a:bodyPr anchor="t"/>
          <a:lstStyle>
            <a:lvl1pPr algn="l">
              <a:defRPr sz="4400" b="1" cap="all">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1235835" y="3000372"/>
            <a:ext cx="10359153" cy="1500187"/>
          </a:xfrm>
        </p:spPr>
        <p:txBody>
          <a:bodyPr anchor="b"/>
          <a:lstStyle>
            <a:lvl1pPr marL="0" indent="0">
              <a:buNone/>
              <a:defRPr sz="2800">
                <a:solidFill>
                  <a:schemeClr val="tx1"/>
                </a:solidFill>
                <a:latin typeface="微软雅黑" pitchFamily="34" charset="-122"/>
                <a:ea typeface="微软雅黑" pitchFamily="34" charset="-12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smtClean="0"/>
              <a:t>单击此处编辑母版文本样式</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725E34AB-2163-40E3-BC9E-8D339369D4FD}" type="datetimeFigureOut">
              <a:rPr lang="zh-CN" altLang="en-US"/>
              <a:pPr>
                <a:defRPr/>
              </a:pPr>
              <a:t>2014/12/24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C22D299-BF37-4854-A8A7-43D3DA47B1C5}" type="slidenum">
              <a:rPr lang="zh-CN" altLang="en-US"/>
              <a:pPr>
                <a:defRPr/>
              </a:pPr>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025" y="4406900"/>
            <a:ext cx="10360025"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2025" y="2906713"/>
            <a:ext cx="103600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D71799E6-9CC9-4A72-983D-4F62F187E57E}" type="datetimeFigureOut">
              <a:rPr lang="zh-CN" altLang="en-US"/>
              <a:pPr>
                <a:defRPr/>
              </a:pPr>
              <a:t>2014/12/24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6FECBA9-5B46-406E-85D6-A61CE12AAD8B}" type="slidenum">
              <a:rPr lang="zh-CN" altLang="en-US"/>
              <a:pPr>
                <a:defRPr/>
              </a:pPr>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4070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69025" y="1600200"/>
            <a:ext cx="54086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7217AA8C-48EC-4137-918F-E5E844EA5BD2}" type="datetimeFigureOut">
              <a:rPr lang="zh-CN" altLang="en-US"/>
              <a:pPr>
                <a:defRPr/>
              </a:pPr>
              <a:t>2014/12/24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555524C4-97C3-46B8-99A4-D3A3C5D495B8}" type="slidenum">
              <a:rPr lang="zh-CN" altLang="en-US"/>
              <a:pPr>
                <a:defRPr/>
              </a:pPr>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48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4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125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125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6E8F6C7B-D411-48A6-A3D0-D3E926A31ECA}" type="datetimeFigureOut">
              <a:rPr lang="zh-CN" altLang="en-US"/>
              <a:pPr>
                <a:defRPr/>
              </a:pPr>
              <a:t>2014/12/24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FD93719A-C040-43F7-93C8-EE438429FFFF}" type="slidenum">
              <a:rPr lang="zh-CN" altLang="en-US"/>
              <a:pPr>
                <a:defRPr/>
              </a:pPr>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EDE0FEBB-6A4B-4C43-BBDB-99DF834B525A}" type="datetimeFigureOut">
              <a:rPr lang="zh-CN" altLang="en-US"/>
              <a:pPr>
                <a:defRPr/>
              </a:pPr>
              <a:t>2014/12/24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1AC5EF67-4FF8-4421-B651-53C91F0929E0}" type="slidenum">
              <a:rPr lang="zh-CN" altLang="en-US"/>
              <a:pPr>
                <a:defRPr/>
              </a:pPr>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0025"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4088" y="273050"/>
            <a:ext cx="68135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00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71CF8C1C-71FA-4E9E-8E83-3B1AB8F803CE}" type="datetimeFigureOut">
              <a:rPr lang="zh-CN" altLang="en-US"/>
              <a:pPr>
                <a:defRPr/>
              </a:pPr>
              <a:t>2014/12/24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B231C578-E39E-4359-BAE7-65F188D6B9C2}" type="slidenum">
              <a:rPr lang="zh-CN" altLang="en-US"/>
              <a:pPr>
                <a:defRPr/>
              </a:pPr>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2025"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188" y="612775"/>
            <a:ext cx="7312025"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202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93220A26-6118-4C6D-8C2E-ACE3B91D17ED}" type="datetimeFigureOut">
              <a:rPr lang="zh-CN" altLang="en-US"/>
              <a:pPr>
                <a:defRPr/>
              </a:pPr>
              <a:t>2014/12/24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E4C9B186-C2E0-4DB5-9FF1-847BA433FF90}" type="slidenum">
              <a:rPr lang="zh-CN" altLang="en-US"/>
              <a:pPr>
                <a:defRPr/>
              </a:pPr>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A27C12C3-7474-4339-B7F9-5970FBD2BD79}" type="datetimeFigureOut">
              <a:rPr lang="zh-CN" altLang="en-US"/>
              <a:pPr>
                <a:defRPr/>
              </a:pPr>
              <a:t>2014/12/24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F4F49AD-E9C0-4835-85CA-302A49F148A9}" type="slidenum">
              <a:rPr lang="zh-CN" altLang="en-US"/>
              <a:pPr>
                <a:defRPr/>
              </a:pPr>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6025" y="274638"/>
            <a:ext cx="2741613"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4025"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ADA3B91C-27D4-4679-9C8C-D4D601654267}" type="datetimeFigureOut">
              <a:rPr lang="zh-CN" altLang="en-US"/>
              <a:pPr>
                <a:defRPr/>
              </a:pPr>
              <a:t>2014/12/24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6439316-A414-4DC0-8117-D5CCE38BAA34}" type="slidenum">
              <a:rPr lang="zh-CN" altLang="en-US"/>
              <a:pPr>
                <a:defRPr/>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3" name="图片 14" descr="service.png"/>
          <p:cNvPicPr>
            <a:picLocks noChangeAspect="1"/>
          </p:cNvPicPr>
          <p:nvPr userDrawn="1"/>
        </p:nvPicPr>
        <p:blipFill>
          <a:blip r:embed="rId2"/>
          <a:srcRect/>
          <a:stretch>
            <a:fillRect/>
          </a:stretch>
        </p:blipFill>
        <p:spPr bwMode="auto">
          <a:xfrm>
            <a:off x="4763" y="3214688"/>
            <a:ext cx="12177712" cy="3783012"/>
          </a:xfrm>
          <a:prstGeom prst="rect">
            <a:avLst/>
          </a:prstGeom>
          <a:noFill/>
          <a:ln w="9525">
            <a:noFill/>
            <a:miter lim="800000"/>
            <a:headEnd/>
            <a:tailEnd/>
          </a:ln>
        </p:spPr>
      </p:pic>
      <p:sp>
        <p:nvSpPr>
          <p:cNvPr id="4" name="矩形 5"/>
          <p:cNvSpPr/>
          <p:nvPr userDrawn="1"/>
        </p:nvSpPr>
        <p:spPr>
          <a:xfrm>
            <a:off x="0" y="0"/>
            <a:ext cx="12187238" cy="32670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TextBox 9"/>
          <p:cNvSpPr txBox="1"/>
          <p:nvPr userDrawn="1"/>
        </p:nvSpPr>
        <p:spPr>
          <a:xfrm>
            <a:off x="5394325" y="2628900"/>
            <a:ext cx="1357313" cy="584200"/>
          </a:xfrm>
          <a:prstGeom prst="rect">
            <a:avLst/>
          </a:prstGeom>
          <a:noFill/>
        </p:spPr>
        <p:txBody>
          <a:bodyPr>
            <a:spAutoFit/>
          </a:bodyPr>
          <a:lstStyle/>
          <a:p>
            <a:pPr algn="ctr" fontAlgn="auto">
              <a:spcBef>
                <a:spcPts val="0"/>
              </a:spcBef>
              <a:spcAft>
                <a:spcPts val="0"/>
              </a:spcAft>
              <a:defRPr/>
            </a:pPr>
            <a:r>
              <a:rPr lang="en-US" altLang="zh-CN" sz="3200" b="1" dirty="0">
                <a:solidFill>
                  <a:schemeClr val="bg1"/>
                </a:solidFill>
                <a:latin typeface="微软雅黑" pitchFamily="34" charset="-122"/>
                <a:ea typeface="微软雅黑" pitchFamily="34" charset="-122"/>
              </a:rPr>
              <a:t>Part</a:t>
            </a:r>
            <a:endParaRPr lang="zh-CN" altLang="en-US" sz="3200" b="1" dirty="0">
              <a:solidFill>
                <a:schemeClr val="bg1"/>
              </a:solidFill>
              <a:latin typeface="微软雅黑" pitchFamily="34" charset="-122"/>
              <a:ea typeface="微软雅黑" pitchFamily="34" charset="-122"/>
            </a:endParaRPr>
          </a:p>
        </p:txBody>
      </p:sp>
      <p:sp>
        <p:nvSpPr>
          <p:cNvPr id="6" name="矩形 15"/>
          <p:cNvSpPr/>
          <p:nvPr userDrawn="1"/>
        </p:nvSpPr>
        <p:spPr>
          <a:xfrm>
            <a:off x="0" y="3260725"/>
            <a:ext cx="12187238" cy="3786188"/>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TextBox 10"/>
          <p:cNvSpPr txBox="1"/>
          <p:nvPr userDrawn="1"/>
        </p:nvSpPr>
        <p:spPr>
          <a:xfrm>
            <a:off x="5394325" y="3284538"/>
            <a:ext cx="1357313" cy="1016000"/>
          </a:xfrm>
          <a:prstGeom prst="rect">
            <a:avLst/>
          </a:prstGeom>
          <a:noFill/>
        </p:spPr>
        <p:txBody>
          <a:bodyPr>
            <a:spAutoFit/>
          </a:bodyPr>
          <a:lstStyle/>
          <a:p>
            <a:pPr algn="ctr" fontAlgn="auto">
              <a:spcBef>
                <a:spcPts val="0"/>
              </a:spcBef>
              <a:spcAft>
                <a:spcPts val="0"/>
              </a:spcAft>
              <a:defRPr/>
            </a:pPr>
            <a:r>
              <a:rPr lang="en-US" altLang="zh-CN" sz="6000" b="1" dirty="0">
                <a:solidFill>
                  <a:schemeClr val="tx1">
                    <a:lumMod val="95000"/>
                    <a:lumOff val="5000"/>
                  </a:schemeClr>
                </a:solidFill>
                <a:latin typeface="微软雅黑" pitchFamily="34" charset="-122"/>
                <a:ea typeface="微软雅黑" pitchFamily="34" charset="-122"/>
              </a:rPr>
              <a:t>2</a:t>
            </a:r>
            <a:endParaRPr lang="zh-CN" altLang="en-US" sz="6000" b="1" dirty="0">
              <a:solidFill>
                <a:schemeClr val="tx1">
                  <a:lumMod val="95000"/>
                  <a:lumOff val="5000"/>
                </a:schemeClr>
              </a:solidFill>
              <a:latin typeface="微软雅黑" pitchFamily="34" charset="-122"/>
              <a:ea typeface="微软雅黑" pitchFamily="34" charset="-122"/>
            </a:endParaRPr>
          </a:p>
        </p:txBody>
      </p:sp>
      <p:grpSp>
        <p:nvGrpSpPr>
          <p:cNvPr id="8" name="组合 8"/>
          <p:cNvGrpSpPr>
            <a:grpSpLocks/>
          </p:cNvGrpSpPr>
          <p:nvPr userDrawn="1"/>
        </p:nvGrpSpPr>
        <p:grpSpPr bwMode="auto">
          <a:xfrm>
            <a:off x="4868863" y="2046288"/>
            <a:ext cx="2449512" cy="2447925"/>
            <a:chOff x="6897738" y="2060848"/>
            <a:chExt cx="2448272" cy="2448272"/>
          </a:xfrm>
        </p:grpSpPr>
        <p:sp>
          <p:nvSpPr>
            <p:cNvPr id="9" name="空心弧 7"/>
            <p:cNvSpPr/>
            <p:nvPr/>
          </p:nvSpPr>
          <p:spPr>
            <a:xfrm>
              <a:off x="6897738" y="2060848"/>
              <a:ext cx="2448272" cy="2448272"/>
            </a:xfrm>
            <a:prstGeom prst="blockArc">
              <a:avLst>
                <a:gd name="adj1" fmla="val 13344530"/>
                <a:gd name="adj2" fmla="val 8861204"/>
                <a:gd name="adj3" fmla="val 12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chemeClr val="tx1"/>
                </a:solidFill>
                <a:latin typeface="微软雅黑" pitchFamily="34" charset="-122"/>
                <a:ea typeface="微软雅黑" pitchFamily="34" charset="-122"/>
              </a:endParaRPr>
            </a:p>
          </p:txBody>
        </p:sp>
        <p:sp>
          <p:nvSpPr>
            <p:cNvPr id="10" name="空心弧 8"/>
            <p:cNvSpPr/>
            <p:nvPr/>
          </p:nvSpPr>
          <p:spPr>
            <a:xfrm rot="15949199">
              <a:off x="6897738" y="2060849"/>
              <a:ext cx="2448272" cy="2448272"/>
            </a:xfrm>
            <a:prstGeom prst="blockArc">
              <a:avLst>
                <a:gd name="adj1" fmla="val 13344530"/>
                <a:gd name="adj2" fmla="val 7902189"/>
                <a:gd name="adj3" fmla="val 12088"/>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chemeClr val="tx1"/>
                </a:solidFill>
                <a:latin typeface="微软雅黑" pitchFamily="34" charset="-122"/>
                <a:ea typeface="微软雅黑" pitchFamily="34" charset="-122"/>
              </a:endParaRPr>
            </a:p>
          </p:txBody>
        </p:sp>
      </p:grpSp>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11" name="日期占位符 4"/>
          <p:cNvSpPr>
            <a:spLocks noGrp="1"/>
          </p:cNvSpPr>
          <p:nvPr>
            <p:ph type="dt" sz="half" idx="10"/>
          </p:nvPr>
        </p:nvSpPr>
        <p:spPr/>
        <p:txBody>
          <a:bodyPr/>
          <a:lstStyle>
            <a:lvl1pPr>
              <a:defRPr/>
            </a:lvl1pPr>
          </a:lstStyle>
          <a:p>
            <a:pPr>
              <a:defRPr/>
            </a:pPr>
            <a:fld id="{E6B37DA3-670C-4D10-BCDB-B8E1D988EB10}" type="datetimeFigureOut">
              <a:rPr lang="zh-CN" altLang="en-US"/>
              <a:pPr>
                <a:defRPr/>
              </a:pPr>
              <a:t>2014/12/24</a:t>
            </a:fld>
            <a:endParaRPr lang="zh-CN" altLang="en-US"/>
          </a:p>
        </p:txBody>
      </p:sp>
      <p:sp>
        <p:nvSpPr>
          <p:cNvPr id="12" name="页脚占位符 5"/>
          <p:cNvSpPr>
            <a:spLocks noGrp="1"/>
          </p:cNvSpPr>
          <p:nvPr>
            <p:ph type="ftr" sz="quarter" idx="11"/>
          </p:nvPr>
        </p:nvSpPr>
        <p:spPr/>
        <p:txBody>
          <a:bodyPr/>
          <a:lstStyle>
            <a:lvl1pPr>
              <a:defRPr/>
            </a:lvl1pPr>
          </a:lstStyle>
          <a:p>
            <a:pPr>
              <a:defRPr/>
            </a:pPr>
            <a:endParaRPr lang="zh-CN" altLang="en-US"/>
          </a:p>
        </p:txBody>
      </p:sp>
      <p:sp>
        <p:nvSpPr>
          <p:cNvPr id="13" name="灯片编号占位符 6"/>
          <p:cNvSpPr>
            <a:spLocks noGrp="1"/>
          </p:cNvSpPr>
          <p:nvPr>
            <p:ph type="sldNum" sz="quarter" idx="12"/>
          </p:nvPr>
        </p:nvSpPr>
        <p:spPr/>
        <p:txBody>
          <a:bodyPr/>
          <a:lstStyle>
            <a:lvl1pPr>
              <a:defRPr/>
            </a:lvl1pPr>
          </a:lstStyle>
          <a:p>
            <a:pPr>
              <a:defRPr/>
            </a:pPr>
            <a:fld id="{B266EA4C-08C3-4D05-9F16-CA1C99C1B500}" type="slidenum">
              <a:rPr lang="zh-CN" altLang="en-US"/>
              <a:pPr>
                <a:defRPr/>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7" name="矩形 7"/>
          <p:cNvSpPr/>
          <p:nvPr userDrawn="1"/>
        </p:nvSpPr>
        <p:spPr>
          <a:xfrm>
            <a:off x="1036638" y="0"/>
            <a:ext cx="1701800" cy="8366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b="1" dirty="0">
                <a:latin typeface="微软雅黑" pitchFamily="34" charset="-122"/>
                <a:ea typeface="微软雅黑" pitchFamily="34" charset="-122"/>
              </a:rPr>
              <a:t>Part 2</a:t>
            </a:r>
            <a:endParaRPr lang="zh-CN" altLang="en-US" sz="2800" b="1" dirty="0">
              <a:latin typeface="微软雅黑" pitchFamily="34" charset="-122"/>
              <a:ea typeface="微软雅黑" pitchFamily="34" charset="-122"/>
            </a:endParaRPr>
          </a:p>
        </p:txBody>
      </p:sp>
      <p:sp>
        <p:nvSpPr>
          <p:cNvPr id="8" name="矩形 10"/>
          <p:cNvSpPr/>
          <p:nvPr userDrawn="1"/>
        </p:nvSpPr>
        <p:spPr>
          <a:xfrm>
            <a:off x="12011025" y="0"/>
            <a:ext cx="182563" cy="54927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9" name="矩形 11"/>
          <p:cNvSpPr/>
          <p:nvPr userDrawn="1"/>
        </p:nvSpPr>
        <p:spPr>
          <a:xfrm>
            <a:off x="0" y="6597650"/>
            <a:ext cx="12180888" cy="2603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 name="椭圆 12"/>
          <p:cNvSpPr/>
          <p:nvPr userDrawn="1"/>
        </p:nvSpPr>
        <p:spPr>
          <a:xfrm>
            <a:off x="11734800" y="6470650"/>
            <a:ext cx="503238" cy="503238"/>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fld id="{171EF461-0710-4661-8D09-5AD60FEE3E9C}" type="slidenum">
              <a:rPr lang="zh-CN" altLang="en-US" sz="1100">
                <a:solidFill>
                  <a:schemeClr val="tx1">
                    <a:lumMod val="65000"/>
                    <a:lumOff val="35000"/>
                  </a:schemeClr>
                </a:solidFill>
              </a:rPr>
              <a:pPr algn="ctr" fontAlgn="auto">
                <a:spcBef>
                  <a:spcPts val="0"/>
                </a:spcBef>
                <a:spcAft>
                  <a:spcPts val="0"/>
                </a:spcAft>
                <a:defRPr/>
              </a:pPr>
              <a:t>‹#›</a:t>
            </a:fld>
            <a:endParaRPr lang="zh-CN" altLang="en-US" dirty="0">
              <a:solidFill>
                <a:schemeClr val="tx1">
                  <a:lumMod val="65000"/>
                  <a:lumOff val="35000"/>
                </a:schemeClr>
              </a:solidFill>
            </a:endParaRPr>
          </a:p>
        </p:txBody>
      </p:sp>
      <p:cxnSp>
        <p:nvCxnSpPr>
          <p:cNvPr id="11" name="直接连接符 13"/>
          <p:cNvCxnSpPr/>
          <p:nvPr userDrawn="1"/>
        </p:nvCxnSpPr>
        <p:spPr>
          <a:xfrm flipH="1">
            <a:off x="7102475" y="533400"/>
            <a:ext cx="4999038"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2" name="矩形 17"/>
          <p:cNvSpPr/>
          <p:nvPr userDrawn="1"/>
        </p:nvSpPr>
        <p:spPr>
          <a:xfrm>
            <a:off x="0" y="0"/>
            <a:ext cx="1008063"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1</a:t>
            </a:r>
            <a:endParaRPr lang="zh-CN" altLang="en-US" sz="2000" dirty="0">
              <a:latin typeface="微软雅黑" pitchFamily="34" charset="-122"/>
              <a:ea typeface="微软雅黑" pitchFamily="34" charset="-122"/>
            </a:endParaRPr>
          </a:p>
        </p:txBody>
      </p:sp>
      <p:sp>
        <p:nvSpPr>
          <p:cNvPr id="13" name="矩形 18"/>
          <p:cNvSpPr/>
          <p:nvPr userDrawn="1"/>
        </p:nvSpPr>
        <p:spPr>
          <a:xfrm>
            <a:off x="2771775" y="0"/>
            <a:ext cx="1008063"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3</a:t>
            </a:r>
            <a:endParaRPr lang="zh-CN" altLang="en-US" sz="2000" dirty="0">
              <a:latin typeface="微软雅黑" pitchFamily="34" charset="-122"/>
              <a:ea typeface="微软雅黑" pitchFamily="34" charset="-122"/>
            </a:endParaRPr>
          </a:p>
        </p:txBody>
      </p:sp>
      <p:sp>
        <p:nvSpPr>
          <p:cNvPr id="14" name="矩形 20"/>
          <p:cNvSpPr/>
          <p:nvPr userDrawn="1"/>
        </p:nvSpPr>
        <p:spPr>
          <a:xfrm>
            <a:off x="3803650" y="0"/>
            <a:ext cx="1008063"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4</a:t>
            </a:r>
            <a:endParaRPr lang="zh-CN" altLang="en-US" sz="2000" dirty="0">
              <a:latin typeface="微软雅黑" pitchFamily="34" charset="-122"/>
              <a:ea typeface="微软雅黑" pitchFamily="34" charset="-122"/>
            </a:endParaRPr>
          </a:p>
        </p:txBody>
      </p:sp>
      <p:sp>
        <p:nvSpPr>
          <p:cNvPr id="15" name="矩形 21"/>
          <p:cNvSpPr/>
          <p:nvPr userDrawn="1"/>
        </p:nvSpPr>
        <p:spPr>
          <a:xfrm>
            <a:off x="4857750" y="0"/>
            <a:ext cx="1008063"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5</a:t>
            </a:r>
            <a:endParaRPr lang="zh-CN" altLang="en-US" sz="2000" dirty="0">
              <a:latin typeface="微软雅黑" pitchFamily="34" charset="-122"/>
              <a:ea typeface="微软雅黑" pitchFamily="34" charset="-122"/>
            </a:endParaRPr>
          </a:p>
        </p:txBody>
      </p:sp>
      <p:sp>
        <p:nvSpPr>
          <p:cNvPr id="16" name="矩形 22"/>
          <p:cNvSpPr/>
          <p:nvPr userDrawn="1"/>
        </p:nvSpPr>
        <p:spPr>
          <a:xfrm>
            <a:off x="5902325" y="0"/>
            <a:ext cx="1008063"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6</a:t>
            </a:r>
            <a:endParaRPr lang="zh-CN" altLang="en-US" sz="2000" dirty="0">
              <a:latin typeface="微软雅黑" pitchFamily="34" charset="-122"/>
              <a:ea typeface="微软雅黑" pitchFamily="34" charset="-122"/>
            </a:endParaRPr>
          </a:p>
        </p:txBody>
      </p:sp>
      <p:sp>
        <p:nvSpPr>
          <p:cNvPr id="17" name="矩形 16"/>
          <p:cNvSpPr/>
          <p:nvPr userDrawn="1"/>
        </p:nvSpPr>
        <p:spPr>
          <a:xfrm>
            <a:off x="6946900" y="0"/>
            <a:ext cx="1008063"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7</a:t>
            </a:r>
            <a:endParaRPr lang="zh-CN" altLang="en-US" sz="2000" dirty="0">
              <a:latin typeface="微软雅黑" pitchFamily="34" charset="-122"/>
              <a:ea typeface="微软雅黑" pitchFamily="34" charset="-122"/>
            </a:endParaRPr>
          </a:p>
        </p:txBody>
      </p:sp>
      <p:sp>
        <p:nvSpPr>
          <p:cNvPr id="18" name="矩形 19"/>
          <p:cNvSpPr/>
          <p:nvPr userDrawn="1"/>
        </p:nvSpPr>
        <p:spPr>
          <a:xfrm>
            <a:off x="7985125" y="0"/>
            <a:ext cx="1008063"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8</a:t>
            </a:r>
            <a:endParaRPr lang="zh-CN" altLang="en-US" sz="2000" dirty="0">
              <a:latin typeface="微软雅黑" pitchFamily="34" charset="-122"/>
              <a:ea typeface="微软雅黑" pitchFamily="34" charset="-122"/>
            </a:endParaRPr>
          </a:p>
        </p:txBody>
      </p:sp>
      <p:sp>
        <p:nvSpPr>
          <p:cNvPr id="2" name="标题 1"/>
          <p:cNvSpPr>
            <a:spLocks noGrp="1"/>
          </p:cNvSpPr>
          <p:nvPr>
            <p:ph type="title"/>
          </p:nvPr>
        </p:nvSpPr>
        <p:spPr>
          <a:xfrm>
            <a:off x="609363" y="274638"/>
            <a:ext cx="10968514" cy="1143000"/>
          </a:xfrm>
        </p:spPr>
        <p:txBody>
          <a:bodyPr/>
          <a:lstStyle>
            <a:lvl1pPr>
              <a:defRPr/>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609363" y="1535113"/>
            <a:ext cx="53848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363" y="2174875"/>
            <a:ext cx="53848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0948" y="1535113"/>
            <a:ext cx="538692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0948" y="2174875"/>
            <a:ext cx="538692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 name="图片 13" descr="未命名-10.png"/>
          <p:cNvPicPr>
            <a:picLocks noChangeAspect="1"/>
          </p:cNvPicPr>
          <p:nvPr userDrawn="1"/>
        </p:nvPicPr>
        <p:blipFill>
          <a:blip r:embed="rId2"/>
          <a:srcRect/>
          <a:stretch>
            <a:fillRect/>
          </a:stretch>
        </p:blipFill>
        <p:spPr bwMode="auto">
          <a:xfrm>
            <a:off x="-6350" y="3071813"/>
            <a:ext cx="12203113" cy="3797300"/>
          </a:xfrm>
          <a:prstGeom prst="rect">
            <a:avLst/>
          </a:prstGeom>
          <a:noFill/>
          <a:ln w="9525">
            <a:noFill/>
            <a:miter lim="800000"/>
            <a:headEnd/>
            <a:tailEnd/>
          </a:ln>
        </p:spPr>
      </p:pic>
      <p:sp>
        <p:nvSpPr>
          <p:cNvPr id="4" name="矩形 3"/>
          <p:cNvSpPr/>
          <p:nvPr userDrawn="1"/>
        </p:nvSpPr>
        <p:spPr>
          <a:xfrm>
            <a:off x="0" y="0"/>
            <a:ext cx="12187238" cy="32670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5" name="组合 8"/>
          <p:cNvGrpSpPr>
            <a:grpSpLocks/>
          </p:cNvGrpSpPr>
          <p:nvPr userDrawn="1"/>
        </p:nvGrpSpPr>
        <p:grpSpPr bwMode="auto">
          <a:xfrm>
            <a:off x="4868863" y="2046288"/>
            <a:ext cx="2449512" cy="2447925"/>
            <a:chOff x="6897738" y="2060848"/>
            <a:chExt cx="2448272" cy="2448272"/>
          </a:xfrm>
        </p:grpSpPr>
        <p:sp>
          <p:nvSpPr>
            <p:cNvPr id="6" name="空心弧 5"/>
            <p:cNvSpPr/>
            <p:nvPr/>
          </p:nvSpPr>
          <p:spPr>
            <a:xfrm>
              <a:off x="6897738" y="2060848"/>
              <a:ext cx="2448272" cy="2448272"/>
            </a:xfrm>
            <a:prstGeom prst="blockArc">
              <a:avLst>
                <a:gd name="adj1" fmla="val 13344530"/>
                <a:gd name="adj2" fmla="val 8861204"/>
                <a:gd name="adj3" fmla="val 12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chemeClr val="tx1"/>
                </a:solidFill>
                <a:latin typeface="微软雅黑" pitchFamily="34" charset="-122"/>
                <a:ea typeface="微软雅黑" pitchFamily="34" charset="-122"/>
              </a:endParaRPr>
            </a:p>
          </p:txBody>
        </p:sp>
        <p:sp>
          <p:nvSpPr>
            <p:cNvPr id="7" name="空心弧 6"/>
            <p:cNvSpPr/>
            <p:nvPr/>
          </p:nvSpPr>
          <p:spPr>
            <a:xfrm rot="15949199">
              <a:off x="6897738" y="2060849"/>
              <a:ext cx="2448272" cy="2448272"/>
            </a:xfrm>
            <a:prstGeom prst="blockArc">
              <a:avLst>
                <a:gd name="adj1" fmla="val 13344530"/>
                <a:gd name="adj2" fmla="val 7902189"/>
                <a:gd name="adj3" fmla="val 12088"/>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chemeClr val="tx1"/>
                </a:solidFill>
                <a:latin typeface="微软雅黑" pitchFamily="34" charset="-122"/>
                <a:ea typeface="微软雅黑" pitchFamily="34" charset="-122"/>
              </a:endParaRPr>
            </a:p>
          </p:txBody>
        </p:sp>
      </p:grpSp>
      <p:sp>
        <p:nvSpPr>
          <p:cNvPr id="8" name="TextBox 7"/>
          <p:cNvSpPr txBox="1"/>
          <p:nvPr userDrawn="1"/>
        </p:nvSpPr>
        <p:spPr>
          <a:xfrm>
            <a:off x="5394325" y="2628900"/>
            <a:ext cx="1357313" cy="584200"/>
          </a:xfrm>
          <a:prstGeom prst="rect">
            <a:avLst/>
          </a:prstGeom>
          <a:noFill/>
        </p:spPr>
        <p:txBody>
          <a:bodyPr>
            <a:spAutoFit/>
          </a:bodyPr>
          <a:lstStyle/>
          <a:p>
            <a:pPr algn="ctr" fontAlgn="auto">
              <a:spcBef>
                <a:spcPts val="0"/>
              </a:spcBef>
              <a:spcAft>
                <a:spcPts val="0"/>
              </a:spcAft>
              <a:defRPr/>
            </a:pPr>
            <a:r>
              <a:rPr lang="en-US" altLang="zh-CN" sz="3200" b="1" dirty="0">
                <a:solidFill>
                  <a:schemeClr val="bg1"/>
                </a:solidFill>
                <a:latin typeface="微软雅黑" pitchFamily="34" charset="-122"/>
                <a:ea typeface="微软雅黑" pitchFamily="34" charset="-122"/>
              </a:rPr>
              <a:t>Part</a:t>
            </a:r>
            <a:endParaRPr lang="zh-CN" altLang="en-US" sz="3200" b="1" dirty="0">
              <a:solidFill>
                <a:schemeClr val="bg1"/>
              </a:solidFill>
              <a:latin typeface="微软雅黑" pitchFamily="34" charset="-122"/>
              <a:ea typeface="微软雅黑" pitchFamily="34" charset="-122"/>
            </a:endParaRPr>
          </a:p>
        </p:txBody>
      </p:sp>
      <p:sp>
        <p:nvSpPr>
          <p:cNvPr id="9" name="TextBox 8"/>
          <p:cNvSpPr txBox="1"/>
          <p:nvPr userDrawn="1"/>
        </p:nvSpPr>
        <p:spPr>
          <a:xfrm>
            <a:off x="5394325" y="3284538"/>
            <a:ext cx="1357313" cy="1016000"/>
          </a:xfrm>
          <a:prstGeom prst="rect">
            <a:avLst/>
          </a:prstGeom>
          <a:noFill/>
        </p:spPr>
        <p:txBody>
          <a:bodyPr>
            <a:spAutoFit/>
          </a:bodyPr>
          <a:lstStyle/>
          <a:p>
            <a:pPr algn="ctr" fontAlgn="auto">
              <a:spcBef>
                <a:spcPts val="0"/>
              </a:spcBef>
              <a:spcAft>
                <a:spcPts val="0"/>
              </a:spcAft>
              <a:defRPr/>
            </a:pPr>
            <a:r>
              <a:rPr lang="en-US" altLang="zh-CN" sz="6000" b="1" dirty="0">
                <a:latin typeface="微软雅黑" pitchFamily="34" charset="-122"/>
                <a:ea typeface="微软雅黑" pitchFamily="34" charset="-122"/>
              </a:rPr>
              <a:t>3</a:t>
            </a:r>
            <a:endParaRPr lang="zh-CN" altLang="en-US" sz="6000" b="1" dirty="0">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10" name="日期占位符 2"/>
          <p:cNvSpPr>
            <a:spLocks noGrp="1"/>
          </p:cNvSpPr>
          <p:nvPr>
            <p:ph type="dt" sz="half" idx="10"/>
          </p:nvPr>
        </p:nvSpPr>
        <p:spPr/>
        <p:txBody>
          <a:bodyPr/>
          <a:lstStyle>
            <a:lvl1pPr>
              <a:defRPr/>
            </a:lvl1pPr>
          </a:lstStyle>
          <a:p>
            <a:pPr>
              <a:defRPr/>
            </a:pPr>
            <a:fld id="{D027D4D1-89FE-427E-83DE-A0145799BB83}" type="datetimeFigureOut">
              <a:rPr lang="zh-CN" altLang="en-US"/>
              <a:pPr>
                <a:defRPr/>
              </a:pPr>
              <a:t>2014/12/24</a:t>
            </a:fld>
            <a:endParaRPr lang="zh-CN" altLang="en-US"/>
          </a:p>
        </p:txBody>
      </p:sp>
      <p:sp>
        <p:nvSpPr>
          <p:cNvPr id="11" name="页脚占位符 3"/>
          <p:cNvSpPr>
            <a:spLocks noGrp="1"/>
          </p:cNvSpPr>
          <p:nvPr>
            <p:ph type="ftr" sz="quarter" idx="11"/>
          </p:nvPr>
        </p:nvSpPr>
        <p:spPr/>
        <p:txBody>
          <a:bodyPr/>
          <a:lstStyle>
            <a:lvl1pPr>
              <a:defRPr/>
            </a:lvl1pPr>
          </a:lstStyle>
          <a:p>
            <a:pPr>
              <a:defRPr/>
            </a:pPr>
            <a:endParaRPr lang="zh-CN" altLang="en-US"/>
          </a:p>
        </p:txBody>
      </p:sp>
      <p:sp>
        <p:nvSpPr>
          <p:cNvPr id="12" name="灯片编号占位符 4"/>
          <p:cNvSpPr>
            <a:spLocks noGrp="1"/>
          </p:cNvSpPr>
          <p:nvPr>
            <p:ph type="sldNum" sz="quarter" idx="12"/>
          </p:nvPr>
        </p:nvSpPr>
        <p:spPr/>
        <p:txBody>
          <a:bodyPr/>
          <a:lstStyle>
            <a:lvl1pPr>
              <a:defRPr/>
            </a:lvl1pPr>
          </a:lstStyle>
          <a:p>
            <a:pPr>
              <a:defRPr/>
            </a:pPr>
            <a:fld id="{A46739B0-7EEC-499B-BE8F-C175D3C8CE4F}" type="slidenum">
              <a:rPr lang="zh-CN" altLang="en-US"/>
              <a:pPr>
                <a:defRPr/>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矩形 3"/>
          <p:cNvSpPr/>
          <p:nvPr userDrawn="1"/>
        </p:nvSpPr>
        <p:spPr>
          <a:xfrm>
            <a:off x="2092325" y="0"/>
            <a:ext cx="1701800" cy="8366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b="1" dirty="0">
                <a:latin typeface="微软雅黑" pitchFamily="34" charset="-122"/>
                <a:ea typeface="微软雅黑" pitchFamily="34" charset="-122"/>
              </a:rPr>
              <a:t>Part 3</a:t>
            </a:r>
            <a:endParaRPr lang="zh-CN" altLang="en-US" sz="2800" b="1" dirty="0">
              <a:latin typeface="微软雅黑" pitchFamily="34" charset="-122"/>
              <a:ea typeface="微软雅黑" pitchFamily="34" charset="-122"/>
            </a:endParaRPr>
          </a:p>
        </p:txBody>
      </p:sp>
      <p:sp>
        <p:nvSpPr>
          <p:cNvPr id="3" name="矩形 5"/>
          <p:cNvSpPr/>
          <p:nvPr userDrawn="1"/>
        </p:nvSpPr>
        <p:spPr>
          <a:xfrm>
            <a:off x="12011025" y="0"/>
            <a:ext cx="182563" cy="54927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4" name="矩形 6"/>
          <p:cNvSpPr/>
          <p:nvPr userDrawn="1"/>
        </p:nvSpPr>
        <p:spPr>
          <a:xfrm>
            <a:off x="0" y="6597650"/>
            <a:ext cx="12180888" cy="2603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srgbClr val="FF0000"/>
              </a:solidFill>
            </a:endParaRPr>
          </a:p>
        </p:txBody>
      </p:sp>
      <p:sp>
        <p:nvSpPr>
          <p:cNvPr id="5" name="椭圆 7"/>
          <p:cNvSpPr/>
          <p:nvPr userDrawn="1"/>
        </p:nvSpPr>
        <p:spPr>
          <a:xfrm>
            <a:off x="11734800" y="6470650"/>
            <a:ext cx="503238" cy="503238"/>
          </a:xfrm>
          <a:prstGeom prst="ellipse">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fld id="{75000E64-3DD1-4BC1-A0C1-1F52459FF901}" type="slidenum">
              <a:rPr lang="zh-CN" altLang="en-US" sz="1100">
                <a:solidFill>
                  <a:schemeClr val="tx1">
                    <a:lumMod val="65000"/>
                    <a:lumOff val="35000"/>
                  </a:schemeClr>
                </a:solidFill>
              </a:rPr>
              <a:pPr algn="ctr" fontAlgn="auto">
                <a:spcBef>
                  <a:spcPts val="0"/>
                </a:spcBef>
                <a:spcAft>
                  <a:spcPts val="0"/>
                </a:spcAft>
                <a:defRPr/>
              </a:pPr>
              <a:t>‹#›</a:t>
            </a:fld>
            <a:endParaRPr lang="zh-CN" altLang="en-US" dirty="0">
              <a:solidFill>
                <a:schemeClr val="tx1">
                  <a:lumMod val="65000"/>
                  <a:lumOff val="35000"/>
                </a:schemeClr>
              </a:solidFill>
            </a:endParaRPr>
          </a:p>
        </p:txBody>
      </p:sp>
      <p:cxnSp>
        <p:nvCxnSpPr>
          <p:cNvPr id="6" name="直接连接符 8"/>
          <p:cNvCxnSpPr/>
          <p:nvPr userDrawn="1"/>
        </p:nvCxnSpPr>
        <p:spPr>
          <a:xfrm flipH="1">
            <a:off x="7102475" y="533400"/>
            <a:ext cx="499903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矩形 12"/>
          <p:cNvSpPr/>
          <p:nvPr userDrawn="1"/>
        </p:nvSpPr>
        <p:spPr>
          <a:xfrm>
            <a:off x="1588" y="0"/>
            <a:ext cx="1006475"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1</a:t>
            </a:r>
            <a:endParaRPr lang="zh-CN" altLang="en-US" sz="2000" dirty="0">
              <a:latin typeface="微软雅黑" pitchFamily="34" charset="-122"/>
              <a:ea typeface="微软雅黑" pitchFamily="34" charset="-122"/>
            </a:endParaRPr>
          </a:p>
        </p:txBody>
      </p:sp>
      <p:sp>
        <p:nvSpPr>
          <p:cNvPr id="8" name="矩形 13"/>
          <p:cNvSpPr/>
          <p:nvPr userDrawn="1"/>
        </p:nvSpPr>
        <p:spPr>
          <a:xfrm>
            <a:off x="1046163" y="0"/>
            <a:ext cx="1008062"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2</a:t>
            </a:r>
            <a:endParaRPr lang="zh-CN" altLang="en-US" sz="2000" dirty="0">
              <a:latin typeface="微软雅黑" pitchFamily="34" charset="-122"/>
              <a:ea typeface="微软雅黑" pitchFamily="34" charset="-122"/>
            </a:endParaRPr>
          </a:p>
        </p:txBody>
      </p:sp>
      <p:sp>
        <p:nvSpPr>
          <p:cNvPr id="9" name="矩形 14"/>
          <p:cNvSpPr/>
          <p:nvPr userDrawn="1"/>
        </p:nvSpPr>
        <p:spPr>
          <a:xfrm>
            <a:off x="4876800" y="0"/>
            <a:ext cx="1006475"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5</a:t>
            </a:r>
            <a:endParaRPr lang="zh-CN" altLang="en-US" sz="2000" dirty="0">
              <a:latin typeface="微软雅黑" pitchFamily="34" charset="-122"/>
              <a:ea typeface="微软雅黑" pitchFamily="34" charset="-122"/>
            </a:endParaRPr>
          </a:p>
        </p:txBody>
      </p:sp>
      <p:sp>
        <p:nvSpPr>
          <p:cNvPr id="10" name="矩形 15"/>
          <p:cNvSpPr/>
          <p:nvPr userDrawn="1"/>
        </p:nvSpPr>
        <p:spPr>
          <a:xfrm>
            <a:off x="3833813" y="0"/>
            <a:ext cx="1006475"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4</a:t>
            </a:r>
            <a:endParaRPr lang="zh-CN" altLang="en-US" sz="2000" dirty="0">
              <a:latin typeface="微软雅黑" pitchFamily="34" charset="-122"/>
              <a:ea typeface="微软雅黑" pitchFamily="34" charset="-122"/>
            </a:endParaRPr>
          </a:p>
        </p:txBody>
      </p:sp>
      <p:sp>
        <p:nvSpPr>
          <p:cNvPr id="11" name="矩形 16"/>
          <p:cNvSpPr/>
          <p:nvPr userDrawn="1"/>
        </p:nvSpPr>
        <p:spPr>
          <a:xfrm>
            <a:off x="5902325" y="0"/>
            <a:ext cx="1008063"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6</a:t>
            </a:r>
            <a:endParaRPr lang="zh-CN" altLang="en-US" sz="2000" dirty="0">
              <a:latin typeface="微软雅黑" pitchFamily="34" charset="-122"/>
              <a:ea typeface="微软雅黑" pitchFamily="34" charset="-122"/>
            </a:endParaRPr>
          </a:p>
        </p:txBody>
      </p:sp>
      <p:sp>
        <p:nvSpPr>
          <p:cNvPr id="12" name="矩形 11"/>
          <p:cNvSpPr/>
          <p:nvPr userDrawn="1"/>
        </p:nvSpPr>
        <p:spPr>
          <a:xfrm>
            <a:off x="6932613" y="0"/>
            <a:ext cx="1008062"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7</a:t>
            </a:r>
            <a:endParaRPr lang="zh-CN" altLang="en-US" sz="2000" dirty="0">
              <a:latin typeface="微软雅黑" pitchFamily="34" charset="-122"/>
              <a:ea typeface="微软雅黑" pitchFamily="34" charset="-122"/>
            </a:endParaRPr>
          </a:p>
        </p:txBody>
      </p:sp>
      <p:sp>
        <p:nvSpPr>
          <p:cNvPr id="13" name="矩形 17"/>
          <p:cNvSpPr/>
          <p:nvPr userDrawn="1"/>
        </p:nvSpPr>
        <p:spPr>
          <a:xfrm>
            <a:off x="7970838" y="0"/>
            <a:ext cx="1008062"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8</a:t>
            </a:r>
            <a:endParaRPr lang="zh-CN" altLang="en-US" sz="2000" dirty="0">
              <a:latin typeface="微软雅黑" pitchFamily="34" charset="-122"/>
              <a:ea typeface="微软雅黑" pitchFamily="34"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5" name="图片 18" descr="resource3.png"/>
          <p:cNvPicPr>
            <a:picLocks noChangeAspect="1"/>
          </p:cNvPicPr>
          <p:nvPr userDrawn="1"/>
        </p:nvPicPr>
        <p:blipFill>
          <a:blip r:embed="rId2"/>
          <a:srcRect/>
          <a:stretch>
            <a:fillRect/>
          </a:stretch>
        </p:blipFill>
        <p:spPr bwMode="auto">
          <a:xfrm>
            <a:off x="0" y="3143250"/>
            <a:ext cx="12187238" cy="3744913"/>
          </a:xfrm>
          <a:prstGeom prst="rect">
            <a:avLst/>
          </a:prstGeom>
          <a:noFill/>
          <a:ln w="9525">
            <a:noFill/>
            <a:miter lim="800000"/>
            <a:headEnd/>
            <a:tailEnd/>
          </a:ln>
        </p:spPr>
      </p:pic>
      <p:sp>
        <p:nvSpPr>
          <p:cNvPr id="6" name="矩形 5"/>
          <p:cNvSpPr/>
          <p:nvPr userDrawn="1"/>
        </p:nvSpPr>
        <p:spPr>
          <a:xfrm>
            <a:off x="0" y="0"/>
            <a:ext cx="12187238" cy="32670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7" name="组合 8"/>
          <p:cNvGrpSpPr>
            <a:grpSpLocks/>
          </p:cNvGrpSpPr>
          <p:nvPr userDrawn="1"/>
        </p:nvGrpSpPr>
        <p:grpSpPr bwMode="auto">
          <a:xfrm>
            <a:off x="4868863" y="2046288"/>
            <a:ext cx="2449512" cy="2447925"/>
            <a:chOff x="6897738" y="2060848"/>
            <a:chExt cx="2448272" cy="2448272"/>
          </a:xfrm>
        </p:grpSpPr>
        <p:sp>
          <p:nvSpPr>
            <p:cNvPr id="8" name="空心弧 7"/>
            <p:cNvSpPr/>
            <p:nvPr/>
          </p:nvSpPr>
          <p:spPr>
            <a:xfrm>
              <a:off x="6897738" y="2060848"/>
              <a:ext cx="2448272" cy="2448272"/>
            </a:xfrm>
            <a:prstGeom prst="blockArc">
              <a:avLst>
                <a:gd name="adj1" fmla="val 13344530"/>
                <a:gd name="adj2" fmla="val 8861204"/>
                <a:gd name="adj3" fmla="val 12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chemeClr val="tx1"/>
                </a:solidFill>
                <a:latin typeface="微软雅黑" pitchFamily="34" charset="-122"/>
                <a:ea typeface="微软雅黑" pitchFamily="34" charset="-122"/>
              </a:endParaRPr>
            </a:p>
          </p:txBody>
        </p:sp>
        <p:sp>
          <p:nvSpPr>
            <p:cNvPr id="9" name="空心弧 8"/>
            <p:cNvSpPr/>
            <p:nvPr/>
          </p:nvSpPr>
          <p:spPr>
            <a:xfrm rot="15949199">
              <a:off x="6897738" y="2060849"/>
              <a:ext cx="2448272" cy="2448272"/>
            </a:xfrm>
            <a:prstGeom prst="blockArc">
              <a:avLst>
                <a:gd name="adj1" fmla="val 13344530"/>
                <a:gd name="adj2" fmla="val 7902189"/>
                <a:gd name="adj3" fmla="val 12088"/>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solidFill>
                  <a:schemeClr val="tx1"/>
                </a:solidFill>
                <a:latin typeface="微软雅黑" pitchFamily="34" charset="-122"/>
                <a:ea typeface="微软雅黑" pitchFamily="34" charset="-122"/>
              </a:endParaRPr>
            </a:p>
          </p:txBody>
        </p:sp>
      </p:grpSp>
      <p:sp>
        <p:nvSpPr>
          <p:cNvPr id="10" name="TextBox 9"/>
          <p:cNvSpPr txBox="1"/>
          <p:nvPr userDrawn="1"/>
        </p:nvSpPr>
        <p:spPr>
          <a:xfrm>
            <a:off x="5394325" y="2628900"/>
            <a:ext cx="1357313" cy="584200"/>
          </a:xfrm>
          <a:prstGeom prst="rect">
            <a:avLst/>
          </a:prstGeom>
          <a:noFill/>
        </p:spPr>
        <p:txBody>
          <a:bodyPr>
            <a:spAutoFit/>
          </a:bodyPr>
          <a:lstStyle/>
          <a:p>
            <a:pPr algn="ctr" fontAlgn="auto">
              <a:spcBef>
                <a:spcPts val="0"/>
              </a:spcBef>
              <a:spcAft>
                <a:spcPts val="0"/>
              </a:spcAft>
              <a:defRPr/>
            </a:pPr>
            <a:r>
              <a:rPr lang="en-US" altLang="zh-CN" sz="3200" b="1" dirty="0">
                <a:solidFill>
                  <a:schemeClr val="bg1"/>
                </a:solidFill>
                <a:latin typeface="微软雅黑" pitchFamily="34" charset="-122"/>
                <a:ea typeface="微软雅黑" pitchFamily="34" charset="-122"/>
              </a:rPr>
              <a:t>Part</a:t>
            </a:r>
            <a:endParaRPr lang="zh-CN" altLang="en-US" sz="3200" b="1" dirty="0">
              <a:solidFill>
                <a:schemeClr val="bg1"/>
              </a:solidFill>
              <a:latin typeface="微软雅黑" pitchFamily="34" charset="-122"/>
              <a:ea typeface="微软雅黑" pitchFamily="34" charset="-122"/>
            </a:endParaRPr>
          </a:p>
        </p:txBody>
      </p:sp>
      <p:sp>
        <p:nvSpPr>
          <p:cNvPr id="11" name="TextBox 10"/>
          <p:cNvSpPr txBox="1"/>
          <p:nvPr userDrawn="1"/>
        </p:nvSpPr>
        <p:spPr>
          <a:xfrm>
            <a:off x="4949825" y="3284538"/>
            <a:ext cx="1357313" cy="1016000"/>
          </a:xfrm>
          <a:prstGeom prst="rect">
            <a:avLst/>
          </a:prstGeom>
          <a:noFill/>
        </p:spPr>
        <p:txBody>
          <a:bodyPr>
            <a:spAutoFit/>
          </a:bodyPr>
          <a:lstStyle/>
          <a:p>
            <a:pPr algn="r" fontAlgn="auto">
              <a:spcBef>
                <a:spcPts val="0"/>
              </a:spcBef>
              <a:spcAft>
                <a:spcPts val="0"/>
              </a:spcAft>
              <a:defRPr/>
            </a:pPr>
            <a:r>
              <a:rPr lang="en-US" altLang="zh-CN" sz="6000" b="1" dirty="0">
                <a:latin typeface="微软雅黑" pitchFamily="34" charset="-122"/>
                <a:ea typeface="微软雅黑" pitchFamily="34" charset="-122"/>
              </a:rPr>
              <a:t>4</a:t>
            </a:r>
            <a:endParaRPr lang="zh-CN" altLang="en-US" sz="6000" b="1" dirty="0">
              <a:latin typeface="微软雅黑" pitchFamily="34" charset="-122"/>
              <a:ea typeface="微软雅黑" pitchFamily="34" charset="-122"/>
            </a:endParaRPr>
          </a:p>
        </p:txBody>
      </p:sp>
      <p:sp>
        <p:nvSpPr>
          <p:cNvPr id="2" name="标题 1"/>
          <p:cNvSpPr>
            <a:spLocks noGrp="1"/>
          </p:cNvSpPr>
          <p:nvPr>
            <p:ph type="title"/>
          </p:nvPr>
        </p:nvSpPr>
        <p:spPr>
          <a:xfrm>
            <a:off x="609362" y="273050"/>
            <a:ext cx="4009518" cy="1162050"/>
          </a:xfrm>
        </p:spPr>
        <p:txBody>
          <a:bodyPr anchor="b"/>
          <a:lstStyle>
            <a:lvl1pPr algn="l">
              <a:defRPr sz="2000" b="1"/>
            </a:lvl1pPr>
          </a:lstStyle>
          <a:p>
            <a:r>
              <a:rPr lang="zh-CN" altLang="en-US" smtClean="0"/>
              <a:t>单击此处编辑母版标题样式</a:t>
            </a:r>
            <a:endParaRPr lang="zh-CN" altLang="en-US"/>
          </a:p>
        </p:txBody>
      </p:sp>
      <p:sp>
        <p:nvSpPr>
          <p:cNvPr id="4" name="文本占位符 3"/>
          <p:cNvSpPr>
            <a:spLocks noGrp="1"/>
          </p:cNvSpPr>
          <p:nvPr>
            <p:ph type="body" sz="half" idx="2"/>
          </p:nvPr>
        </p:nvSpPr>
        <p:spPr>
          <a:xfrm>
            <a:off x="609362" y="1435102"/>
            <a:ext cx="400951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12" name="日期占位符 4"/>
          <p:cNvSpPr>
            <a:spLocks noGrp="1"/>
          </p:cNvSpPr>
          <p:nvPr>
            <p:ph type="dt" sz="half" idx="10"/>
          </p:nvPr>
        </p:nvSpPr>
        <p:spPr/>
        <p:txBody>
          <a:bodyPr/>
          <a:lstStyle>
            <a:lvl1pPr>
              <a:defRPr/>
            </a:lvl1pPr>
          </a:lstStyle>
          <a:p>
            <a:pPr>
              <a:defRPr/>
            </a:pPr>
            <a:fld id="{81C72222-7BF6-45B7-9438-618B429DD4ED}" type="datetimeFigureOut">
              <a:rPr lang="zh-CN" altLang="en-US"/>
              <a:pPr>
                <a:defRPr/>
              </a:pPr>
              <a:t>2014/12/24</a:t>
            </a:fld>
            <a:endParaRPr lang="zh-CN" altLang="en-US"/>
          </a:p>
        </p:txBody>
      </p:sp>
      <p:sp>
        <p:nvSpPr>
          <p:cNvPr id="13" name="页脚占位符 5"/>
          <p:cNvSpPr>
            <a:spLocks noGrp="1"/>
          </p:cNvSpPr>
          <p:nvPr>
            <p:ph type="ftr" sz="quarter" idx="11"/>
          </p:nvPr>
        </p:nvSpPr>
        <p:spPr/>
        <p:txBody>
          <a:bodyPr/>
          <a:lstStyle>
            <a:lvl1pPr>
              <a:defRPr/>
            </a:lvl1pPr>
          </a:lstStyle>
          <a:p>
            <a:pPr>
              <a:defRPr/>
            </a:pPr>
            <a:endParaRPr lang="zh-CN" altLang="en-US"/>
          </a:p>
        </p:txBody>
      </p:sp>
      <p:sp>
        <p:nvSpPr>
          <p:cNvPr id="14" name="灯片编号占位符 6"/>
          <p:cNvSpPr>
            <a:spLocks noGrp="1"/>
          </p:cNvSpPr>
          <p:nvPr>
            <p:ph type="sldNum" sz="quarter" idx="12"/>
          </p:nvPr>
        </p:nvSpPr>
        <p:spPr/>
        <p:txBody>
          <a:bodyPr/>
          <a:lstStyle>
            <a:lvl1pPr>
              <a:defRPr/>
            </a:lvl1pPr>
          </a:lstStyle>
          <a:p>
            <a:pPr>
              <a:defRPr/>
            </a:pPr>
            <a:fld id="{6C81B40D-09C0-44B9-B633-1E915E709517}" type="slidenum">
              <a:rPr lang="zh-CN" altLang="en-US"/>
              <a:pPr>
                <a:defRPr/>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5" name="矩形 9"/>
          <p:cNvSpPr/>
          <p:nvPr userDrawn="1"/>
        </p:nvSpPr>
        <p:spPr>
          <a:xfrm>
            <a:off x="0" y="6597650"/>
            <a:ext cx="12180888" cy="2603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椭圆 10"/>
          <p:cNvSpPr/>
          <p:nvPr userDrawn="1"/>
        </p:nvSpPr>
        <p:spPr>
          <a:xfrm>
            <a:off x="11734800" y="6470650"/>
            <a:ext cx="503238" cy="503238"/>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fld id="{E18D506C-FE07-48F1-8991-C73629C4654A}" type="slidenum">
              <a:rPr lang="zh-CN" altLang="en-US" sz="1100">
                <a:solidFill>
                  <a:schemeClr val="accent5">
                    <a:lumMod val="75000"/>
                  </a:schemeClr>
                </a:solidFill>
              </a:rPr>
              <a:pPr algn="ctr" fontAlgn="auto">
                <a:spcBef>
                  <a:spcPts val="0"/>
                </a:spcBef>
                <a:spcAft>
                  <a:spcPts val="0"/>
                </a:spcAft>
                <a:defRPr/>
              </a:pPr>
              <a:t>‹#›</a:t>
            </a:fld>
            <a:endParaRPr lang="zh-CN" altLang="en-US" dirty="0">
              <a:solidFill>
                <a:schemeClr val="accent5">
                  <a:lumMod val="75000"/>
                </a:schemeClr>
              </a:solidFill>
            </a:endParaRPr>
          </a:p>
        </p:txBody>
      </p:sp>
      <p:sp>
        <p:nvSpPr>
          <p:cNvPr id="7" name="矩形 23"/>
          <p:cNvSpPr/>
          <p:nvPr userDrawn="1"/>
        </p:nvSpPr>
        <p:spPr>
          <a:xfrm>
            <a:off x="3130550" y="4763"/>
            <a:ext cx="1701800" cy="8366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b="1" dirty="0">
                <a:latin typeface="微软雅黑" pitchFamily="34" charset="-122"/>
                <a:ea typeface="微软雅黑" pitchFamily="34" charset="-122"/>
              </a:rPr>
              <a:t>Part 4</a:t>
            </a:r>
            <a:endParaRPr lang="zh-CN" altLang="en-US" sz="2800" b="1" dirty="0">
              <a:latin typeface="微软雅黑" pitchFamily="34" charset="-122"/>
              <a:ea typeface="微软雅黑" pitchFamily="34" charset="-122"/>
            </a:endParaRPr>
          </a:p>
        </p:txBody>
      </p:sp>
      <p:sp>
        <p:nvSpPr>
          <p:cNvPr id="8" name="矩形 24"/>
          <p:cNvSpPr/>
          <p:nvPr userDrawn="1"/>
        </p:nvSpPr>
        <p:spPr>
          <a:xfrm>
            <a:off x="12011025" y="0"/>
            <a:ext cx="182563" cy="54927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cxnSp>
        <p:nvCxnSpPr>
          <p:cNvPr id="9" name="直接连接符 25"/>
          <p:cNvCxnSpPr/>
          <p:nvPr userDrawn="1"/>
        </p:nvCxnSpPr>
        <p:spPr>
          <a:xfrm flipH="1">
            <a:off x="7102475" y="533400"/>
            <a:ext cx="499903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矩形 26"/>
          <p:cNvSpPr/>
          <p:nvPr userDrawn="1"/>
        </p:nvSpPr>
        <p:spPr>
          <a:xfrm>
            <a:off x="1588" y="0"/>
            <a:ext cx="1006475"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1</a:t>
            </a:r>
            <a:endParaRPr lang="zh-CN" altLang="en-US" sz="2000" dirty="0">
              <a:latin typeface="微软雅黑" pitchFamily="34" charset="-122"/>
              <a:ea typeface="微软雅黑" pitchFamily="34" charset="-122"/>
            </a:endParaRPr>
          </a:p>
        </p:txBody>
      </p:sp>
      <p:sp>
        <p:nvSpPr>
          <p:cNvPr id="11" name="矩形 27"/>
          <p:cNvSpPr/>
          <p:nvPr userDrawn="1"/>
        </p:nvSpPr>
        <p:spPr>
          <a:xfrm>
            <a:off x="1046163" y="0"/>
            <a:ext cx="1008062"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2</a:t>
            </a:r>
            <a:endParaRPr lang="zh-CN" altLang="en-US" sz="2000" dirty="0">
              <a:latin typeface="微软雅黑" pitchFamily="34" charset="-122"/>
              <a:ea typeface="微软雅黑" pitchFamily="34" charset="-122"/>
            </a:endParaRPr>
          </a:p>
        </p:txBody>
      </p:sp>
      <p:sp>
        <p:nvSpPr>
          <p:cNvPr id="12" name="矩形 28"/>
          <p:cNvSpPr/>
          <p:nvPr userDrawn="1"/>
        </p:nvSpPr>
        <p:spPr>
          <a:xfrm>
            <a:off x="4860925" y="0"/>
            <a:ext cx="1008063"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5</a:t>
            </a:r>
            <a:endParaRPr lang="zh-CN" altLang="en-US" sz="2000" dirty="0">
              <a:latin typeface="微软雅黑" pitchFamily="34" charset="-122"/>
              <a:ea typeface="微软雅黑" pitchFamily="34" charset="-122"/>
            </a:endParaRPr>
          </a:p>
        </p:txBody>
      </p:sp>
      <p:sp>
        <p:nvSpPr>
          <p:cNvPr id="13" name="矩形 29"/>
          <p:cNvSpPr/>
          <p:nvPr userDrawn="1"/>
        </p:nvSpPr>
        <p:spPr>
          <a:xfrm>
            <a:off x="2092325" y="0"/>
            <a:ext cx="1008063"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3</a:t>
            </a:r>
            <a:endParaRPr lang="zh-CN" altLang="en-US" sz="2000" dirty="0">
              <a:latin typeface="微软雅黑" pitchFamily="34" charset="-122"/>
              <a:ea typeface="微软雅黑" pitchFamily="34" charset="-122"/>
            </a:endParaRPr>
          </a:p>
        </p:txBody>
      </p:sp>
      <p:sp>
        <p:nvSpPr>
          <p:cNvPr id="14" name="矩形 30"/>
          <p:cNvSpPr/>
          <p:nvPr userDrawn="1"/>
        </p:nvSpPr>
        <p:spPr>
          <a:xfrm>
            <a:off x="5902325" y="0"/>
            <a:ext cx="1008063"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6</a:t>
            </a:r>
            <a:endParaRPr lang="zh-CN" altLang="en-US" sz="2000" dirty="0">
              <a:latin typeface="微软雅黑" pitchFamily="34" charset="-122"/>
              <a:ea typeface="微软雅黑" pitchFamily="34" charset="-122"/>
            </a:endParaRPr>
          </a:p>
        </p:txBody>
      </p:sp>
      <p:sp>
        <p:nvSpPr>
          <p:cNvPr id="15" name="矩形 17"/>
          <p:cNvSpPr/>
          <p:nvPr userDrawn="1"/>
        </p:nvSpPr>
        <p:spPr>
          <a:xfrm>
            <a:off x="6946900" y="0"/>
            <a:ext cx="1008063"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7</a:t>
            </a:r>
            <a:endParaRPr lang="zh-CN" altLang="en-US" sz="2000" dirty="0">
              <a:latin typeface="微软雅黑" pitchFamily="34" charset="-122"/>
              <a:ea typeface="微软雅黑" pitchFamily="34" charset="-122"/>
            </a:endParaRPr>
          </a:p>
        </p:txBody>
      </p:sp>
      <p:sp>
        <p:nvSpPr>
          <p:cNvPr id="16" name="矩形 18"/>
          <p:cNvSpPr/>
          <p:nvPr userDrawn="1"/>
        </p:nvSpPr>
        <p:spPr>
          <a:xfrm>
            <a:off x="7999413" y="0"/>
            <a:ext cx="1008062" cy="54927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itchFamily="34" charset="-122"/>
                <a:ea typeface="微软雅黑" pitchFamily="34" charset="-122"/>
              </a:rPr>
              <a:t>Part 8</a:t>
            </a:r>
            <a:endParaRPr lang="zh-CN" altLang="en-US" sz="2000" dirty="0">
              <a:latin typeface="微软雅黑" pitchFamily="34" charset="-122"/>
              <a:ea typeface="微软雅黑" pitchFamily="34" charset="-122"/>
            </a:endParaRPr>
          </a:p>
        </p:txBody>
      </p:sp>
      <p:sp>
        <p:nvSpPr>
          <p:cNvPr id="2" name="标题 1"/>
          <p:cNvSpPr>
            <a:spLocks noGrp="1"/>
          </p:cNvSpPr>
          <p:nvPr>
            <p:ph type="title"/>
          </p:nvPr>
        </p:nvSpPr>
        <p:spPr>
          <a:xfrm>
            <a:off x="2388784" y="4800600"/>
            <a:ext cx="7312343"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8784" y="1243026"/>
            <a:ext cx="7312343"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8784" y="5367338"/>
            <a:ext cx="731234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17" name="日期占位符 4"/>
          <p:cNvSpPr>
            <a:spLocks noGrp="1"/>
          </p:cNvSpPr>
          <p:nvPr>
            <p:ph type="dt" sz="half" idx="10"/>
          </p:nvPr>
        </p:nvSpPr>
        <p:spPr/>
        <p:txBody>
          <a:bodyPr/>
          <a:lstStyle>
            <a:lvl1pPr>
              <a:defRPr/>
            </a:lvl1pPr>
          </a:lstStyle>
          <a:p>
            <a:pPr>
              <a:defRPr/>
            </a:pPr>
            <a:fld id="{7B391A08-EE52-4A85-BACB-EE2D66C645A5}" type="datetimeFigureOut">
              <a:rPr lang="zh-CN" altLang="en-US"/>
              <a:pPr>
                <a:defRPr/>
              </a:pPr>
              <a:t>2014/12/24</a:t>
            </a:fld>
            <a:endParaRPr lang="zh-CN" altLang="en-US"/>
          </a:p>
        </p:txBody>
      </p:sp>
      <p:sp>
        <p:nvSpPr>
          <p:cNvPr id="18" name="页脚占位符 5"/>
          <p:cNvSpPr>
            <a:spLocks noGrp="1"/>
          </p:cNvSpPr>
          <p:nvPr>
            <p:ph type="ftr" sz="quarter" idx="11"/>
          </p:nvPr>
        </p:nvSpPr>
        <p:spPr/>
        <p:txBody>
          <a:bodyPr/>
          <a:lstStyle>
            <a:lvl1pPr>
              <a:defRPr/>
            </a:lvl1pPr>
          </a:lstStyle>
          <a:p>
            <a:pPr>
              <a:defRPr/>
            </a:pPr>
            <a:endParaRPr lang="zh-CN" altLang="en-US"/>
          </a:p>
        </p:txBody>
      </p:sp>
      <p:sp>
        <p:nvSpPr>
          <p:cNvPr id="19" name="灯片编号占位符 6"/>
          <p:cNvSpPr>
            <a:spLocks noGrp="1"/>
          </p:cNvSpPr>
          <p:nvPr>
            <p:ph type="sldNum" sz="quarter" idx="12"/>
          </p:nvPr>
        </p:nvSpPr>
        <p:spPr/>
        <p:txBody>
          <a:bodyPr/>
          <a:lstStyle>
            <a:lvl1pPr>
              <a:defRPr/>
            </a:lvl1pPr>
          </a:lstStyle>
          <a:p>
            <a:pPr>
              <a:defRPr/>
            </a:pPr>
            <a:fld id="{BFD5E3EE-600E-4BEB-9B29-A090281EB6DC}" type="slidenum">
              <a:rPr lang="zh-CN" altLang="en-US"/>
              <a:pPr>
                <a:defRPr/>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3.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4638"/>
            <a:ext cx="109680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609600" y="1600200"/>
            <a:ext cx="10968038"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6350"/>
            <a:ext cx="2843213"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CE660094-BF54-46F6-BCC7-DC4D7A214AF6}" type="datetimeFigureOut">
              <a:rPr lang="zh-CN" altLang="en-US"/>
              <a:pPr>
                <a:defRPr/>
              </a:pPr>
              <a:t>2014/12/24</a:t>
            </a:fld>
            <a:endParaRPr lang="zh-CN" altLang="en-US"/>
          </a:p>
        </p:txBody>
      </p:sp>
      <p:sp>
        <p:nvSpPr>
          <p:cNvPr id="5" name="页脚占位符 4"/>
          <p:cNvSpPr>
            <a:spLocks noGrp="1"/>
          </p:cNvSpPr>
          <p:nvPr>
            <p:ph type="ftr" sz="quarter" idx="3"/>
          </p:nvPr>
        </p:nvSpPr>
        <p:spPr>
          <a:xfrm>
            <a:off x="4164013" y="6356350"/>
            <a:ext cx="385921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734425" y="6356350"/>
            <a:ext cx="2843213"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F5214D17-5B7D-47F9-B633-56F57B35BDCD}"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71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10"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410" name="标题占位符 1"/>
          <p:cNvSpPr>
            <a:spLocks noGrp="1"/>
          </p:cNvSpPr>
          <p:nvPr>
            <p:ph type="title"/>
          </p:nvPr>
        </p:nvSpPr>
        <p:spPr bwMode="auto">
          <a:xfrm>
            <a:off x="609600" y="274638"/>
            <a:ext cx="109680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7411" name="文本占位符 2"/>
          <p:cNvSpPr>
            <a:spLocks noGrp="1"/>
          </p:cNvSpPr>
          <p:nvPr>
            <p:ph type="body" idx="1"/>
          </p:nvPr>
        </p:nvSpPr>
        <p:spPr bwMode="auto">
          <a:xfrm>
            <a:off x="609600" y="1600200"/>
            <a:ext cx="10968038"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6350"/>
            <a:ext cx="2843213"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ea typeface="宋体" pitchFamily="2" charset="-122"/>
              </a:defRPr>
            </a:lvl1pPr>
          </a:lstStyle>
          <a:p>
            <a:pPr>
              <a:defRPr/>
            </a:pPr>
            <a:fld id="{4808EDAA-C991-4CA2-8797-712BF9ABFE73}" type="datetimeFigureOut">
              <a:rPr lang="zh-CN" altLang="en-US"/>
              <a:pPr>
                <a:defRPr/>
              </a:pPr>
              <a:t>2014/12/24</a:t>
            </a:fld>
            <a:endParaRPr lang="zh-CN" altLang="en-US"/>
          </a:p>
        </p:txBody>
      </p:sp>
      <p:sp>
        <p:nvSpPr>
          <p:cNvPr id="5" name="页脚占位符 4"/>
          <p:cNvSpPr>
            <a:spLocks noGrp="1"/>
          </p:cNvSpPr>
          <p:nvPr>
            <p:ph type="ftr" sz="quarter" idx="3"/>
          </p:nvPr>
        </p:nvSpPr>
        <p:spPr>
          <a:xfrm>
            <a:off x="4164013" y="6356350"/>
            <a:ext cx="3859212"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ea typeface="宋体" pitchFamily="2" charset="-122"/>
              </a:defRPr>
            </a:lvl1pPr>
          </a:lstStyle>
          <a:p>
            <a:pPr>
              <a:defRPr/>
            </a:pPr>
            <a:endParaRPr lang="zh-CN" altLang="en-US"/>
          </a:p>
        </p:txBody>
      </p:sp>
      <p:sp>
        <p:nvSpPr>
          <p:cNvPr id="6" name="灯片编号占位符 5"/>
          <p:cNvSpPr>
            <a:spLocks noGrp="1"/>
          </p:cNvSpPr>
          <p:nvPr>
            <p:ph type="sldNum" sz="quarter" idx="4"/>
          </p:nvPr>
        </p:nvSpPr>
        <p:spPr>
          <a:xfrm>
            <a:off x="8734425" y="6356350"/>
            <a:ext cx="2843213"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ea typeface="宋体" pitchFamily="2" charset="-122"/>
              </a:defRPr>
            </a:lvl1pPr>
          </a:lstStyle>
          <a:p>
            <a:pPr>
              <a:defRPr/>
            </a:pPr>
            <a:fld id="{7D05AC9C-EE44-4C19-82CB-52DB5E1CA988}"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721" r:id="rId1"/>
    <p:sldLayoutId id="2147483720" r:id="rId2"/>
    <p:sldLayoutId id="2147483719" r:id="rId3"/>
    <p:sldLayoutId id="2147483718" r:id="rId4"/>
    <p:sldLayoutId id="2147483717" r:id="rId5"/>
    <p:sldLayoutId id="2147483745" r:id="rId6"/>
    <p:sldLayoutId id="2147483716" r:id="rId7"/>
    <p:sldLayoutId id="2147483715" r:id="rId8"/>
    <p:sldLayoutId id="2147483714" r:id="rId9"/>
    <p:sldLayoutId id="2147483713" r:id="rId10"/>
    <p:sldLayoutId id="2147483712" r:id="rId11"/>
    <p:sldLayoutId id="2147483746" r:id="rId12"/>
    <p:sldLayoutId id="2147483747"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charset="-122"/>
        </a:defRPr>
      </a:lvl2pPr>
      <a:lvl3pPr algn="ctr" rtl="0" eaLnBrk="0" fontAlgn="base" hangingPunct="0">
        <a:spcBef>
          <a:spcPct val="0"/>
        </a:spcBef>
        <a:spcAft>
          <a:spcPct val="0"/>
        </a:spcAft>
        <a:defRPr sz="4400">
          <a:solidFill>
            <a:schemeClr val="tx1"/>
          </a:solidFill>
          <a:latin typeface="Calibri" pitchFamily="34" charset="0"/>
          <a:ea typeface="宋体" charset="-122"/>
        </a:defRPr>
      </a:lvl3pPr>
      <a:lvl4pPr algn="ctr" rtl="0" eaLnBrk="0" fontAlgn="base" hangingPunct="0">
        <a:spcBef>
          <a:spcPct val="0"/>
        </a:spcBef>
        <a:spcAft>
          <a:spcPct val="0"/>
        </a:spcAft>
        <a:defRPr sz="4400">
          <a:solidFill>
            <a:schemeClr val="tx1"/>
          </a:solidFill>
          <a:latin typeface="Calibri" pitchFamily="34" charset="0"/>
          <a:ea typeface="宋体" charset="-122"/>
        </a:defRPr>
      </a:lvl4pPr>
      <a:lvl5pPr algn="ctr" rtl="0" eaLnBrk="0" fontAlgn="base" hangingPunct="0">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1746" name="标题占位符 1"/>
          <p:cNvSpPr>
            <a:spLocks noGrp="1"/>
          </p:cNvSpPr>
          <p:nvPr>
            <p:ph type="title"/>
          </p:nvPr>
        </p:nvSpPr>
        <p:spPr bwMode="auto">
          <a:xfrm>
            <a:off x="609600" y="274638"/>
            <a:ext cx="109680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31747" name="文本占位符 2"/>
          <p:cNvSpPr>
            <a:spLocks noGrp="1"/>
          </p:cNvSpPr>
          <p:nvPr>
            <p:ph type="body" idx="1"/>
          </p:nvPr>
        </p:nvSpPr>
        <p:spPr bwMode="auto">
          <a:xfrm>
            <a:off x="609600" y="1600200"/>
            <a:ext cx="10968038"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6350"/>
            <a:ext cx="2843213"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ea typeface="宋体" pitchFamily="2" charset="-122"/>
              </a:defRPr>
            </a:lvl1pPr>
          </a:lstStyle>
          <a:p>
            <a:pPr>
              <a:defRPr/>
            </a:pPr>
            <a:fld id="{E49F2D98-F2F4-4524-A3F9-A021ED201F28}" type="datetimeFigureOut">
              <a:rPr lang="zh-CN" altLang="en-US"/>
              <a:pPr>
                <a:defRPr/>
              </a:pPr>
              <a:t>2014/12/24</a:t>
            </a:fld>
            <a:endParaRPr lang="zh-CN" altLang="en-US"/>
          </a:p>
        </p:txBody>
      </p:sp>
      <p:sp>
        <p:nvSpPr>
          <p:cNvPr id="5" name="页脚占位符 4"/>
          <p:cNvSpPr>
            <a:spLocks noGrp="1"/>
          </p:cNvSpPr>
          <p:nvPr>
            <p:ph type="ftr" sz="quarter" idx="3"/>
          </p:nvPr>
        </p:nvSpPr>
        <p:spPr>
          <a:xfrm>
            <a:off x="4164013" y="6356350"/>
            <a:ext cx="3859212"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ea typeface="宋体" pitchFamily="2" charset="-122"/>
              </a:defRPr>
            </a:lvl1pPr>
          </a:lstStyle>
          <a:p>
            <a:pPr>
              <a:defRPr/>
            </a:pPr>
            <a:endParaRPr lang="zh-CN" altLang="en-US"/>
          </a:p>
        </p:txBody>
      </p:sp>
      <p:sp>
        <p:nvSpPr>
          <p:cNvPr id="6" name="灯片编号占位符 5"/>
          <p:cNvSpPr>
            <a:spLocks noGrp="1"/>
          </p:cNvSpPr>
          <p:nvPr>
            <p:ph type="sldNum" sz="quarter" idx="4"/>
          </p:nvPr>
        </p:nvSpPr>
        <p:spPr>
          <a:xfrm>
            <a:off x="8734425" y="6356350"/>
            <a:ext cx="2843213"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ea typeface="宋体" pitchFamily="2" charset="-122"/>
              </a:defRPr>
            </a:lvl1pPr>
          </a:lstStyle>
          <a:p>
            <a:pPr>
              <a:defRPr/>
            </a:pPr>
            <a:fld id="{75DE118B-8270-49D4-A267-67DDF5AFC8A2}"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731" r:id="rId1"/>
    <p:sldLayoutId id="2147483730" r:id="rId2"/>
    <p:sldLayoutId id="2147483729" r:id="rId3"/>
    <p:sldLayoutId id="2147483728" r:id="rId4"/>
    <p:sldLayoutId id="2147483727" r:id="rId5"/>
    <p:sldLayoutId id="2147483726" r:id="rId6"/>
    <p:sldLayoutId id="2147483725" r:id="rId7"/>
    <p:sldLayoutId id="2147483724" r:id="rId8"/>
    <p:sldLayoutId id="2147483723" r:id="rId9"/>
    <p:sldLayoutId id="2147483722" r:id="rId10"/>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charset="-122"/>
        </a:defRPr>
      </a:lvl2pPr>
      <a:lvl3pPr algn="ctr" rtl="0" eaLnBrk="0" fontAlgn="base" hangingPunct="0">
        <a:spcBef>
          <a:spcPct val="0"/>
        </a:spcBef>
        <a:spcAft>
          <a:spcPct val="0"/>
        </a:spcAft>
        <a:defRPr sz="4400">
          <a:solidFill>
            <a:schemeClr val="tx1"/>
          </a:solidFill>
          <a:latin typeface="Calibri" pitchFamily="34" charset="0"/>
          <a:ea typeface="宋体" charset="-122"/>
        </a:defRPr>
      </a:lvl3pPr>
      <a:lvl4pPr algn="ctr" rtl="0" eaLnBrk="0" fontAlgn="base" hangingPunct="0">
        <a:spcBef>
          <a:spcPct val="0"/>
        </a:spcBef>
        <a:spcAft>
          <a:spcPct val="0"/>
        </a:spcAft>
        <a:defRPr sz="4400">
          <a:solidFill>
            <a:schemeClr val="tx1"/>
          </a:solidFill>
          <a:latin typeface="Calibri" pitchFamily="34" charset="0"/>
          <a:ea typeface="宋体" charset="-122"/>
        </a:defRPr>
      </a:lvl4pPr>
      <a:lvl5pPr algn="ctr" rtl="0" eaLnBrk="0" fontAlgn="base" hangingPunct="0">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75.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0" descr="http://pic24.nipic.com/20121031/4499633_105328783000_2.jpg"/>
          <p:cNvPicPr>
            <a:picLocks noChangeAspect="1" noChangeArrowheads="1"/>
          </p:cNvPicPr>
          <p:nvPr/>
        </p:nvPicPr>
        <p:blipFill>
          <a:blip r:embed="rId3"/>
          <a:srcRect/>
          <a:stretch>
            <a:fillRect/>
          </a:stretch>
        </p:blipFill>
        <p:spPr bwMode="auto">
          <a:xfrm>
            <a:off x="0" y="0"/>
            <a:ext cx="12187238" cy="6858000"/>
          </a:xfrm>
          <a:prstGeom prst="rect">
            <a:avLst/>
          </a:prstGeom>
          <a:noFill/>
          <a:ln w="9525">
            <a:noFill/>
            <a:miter lim="800000"/>
            <a:headEnd/>
            <a:tailEnd/>
          </a:ln>
        </p:spPr>
      </p:pic>
      <p:sp>
        <p:nvSpPr>
          <p:cNvPr id="8" name="矩形 7"/>
          <p:cNvSpPr/>
          <p:nvPr/>
        </p:nvSpPr>
        <p:spPr>
          <a:xfrm>
            <a:off x="20638" y="3643313"/>
            <a:ext cx="12187237" cy="2520950"/>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5400" dirty="0">
              <a:solidFill>
                <a:schemeClr val="bg1"/>
              </a:solidFill>
            </a:endParaRPr>
          </a:p>
        </p:txBody>
      </p:sp>
      <p:sp>
        <p:nvSpPr>
          <p:cNvPr id="4" name="矩形 3"/>
          <p:cNvSpPr/>
          <p:nvPr/>
        </p:nvSpPr>
        <p:spPr>
          <a:xfrm>
            <a:off x="0" y="3643313"/>
            <a:ext cx="4005263" cy="25003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矩形 8"/>
          <p:cNvSpPr/>
          <p:nvPr/>
        </p:nvSpPr>
        <p:spPr>
          <a:xfrm>
            <a:off x="11493500" y="3656013"/>
            <a:ext cx="693738" cy="25003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5061" name="TextBox 12"/>
          <p:cNvSpPr txBox="1">
            <a:spLocks noChangeArrowheads="1"/>
          </p:cNvSpPr>
          <p:nvPr/>
        </p:nvSpPr>
        <p:spPr bwMode="auto">
          <a:xfrm>
            <a:off x="4005263" y="5072063"/>
            <a:ext cx="7488237" cy="738187"/>
          </a:xfrm>
          <a:prstGeom prst="rect">
            <a:avLst/>
          </a:prstGeom>
          <a:noFill/>
          <a:ln w="9525">
            <a:noFill/>
            <a:miter lim="800000"/>
            <a:headEnd/>
            <a:tailEnd/>
          </a:ln>
        </p:spPr>
        <p:txBody>
          <a:bodyPr>
            <a:spAutoFit/>
          </a:bodyPr>
          <a:lstStyle/>
          <a:p>
            <a:pPr algn="ctr"/>
            <a:r>
              <a:rPr lang="zh-CN" altLang="en-US" sz="4200" b="1">
                <a:solidFill>
                  <a:schemeClr val="bg1"/>
                </a:solidFill>
                <a:latin typeface="微软雅黑" pitchFamily="34" charset="-122"/>
                <a:ea typeface="微软雅黑" pitchFamily="34" charset="-122"/>
              </a:rPr>
              <a:t>蒋 岩 波</a:t>
            </a:r>
          </a:p>
        </p:txBody>
      </p:sp>
      <p:pic>
        <p:nvPicPr>
          <p:cNvPr id="45062" name="图片 13" descr="图片1.png"/>
          <p:cNvPicPr>
            <a:picLocks noChangeAspect="1"/>
          </p:cNvPicPr>
          <p:nvPr/>
        </p:nvPicPr>
        <p:blipFill>
          <a:blip r:embed="rId4"/>
          <a:srcRect/>
          <a:stretch>
            <a:fillRect/>
          </a:stretch>
        </p:blipFill>
        <p:spPr bwMode="auto">
          <a:xfrm>
            <a:off x="806450" y="3038475"/>
            <a:ext cx="2457450" cy="2462213"/>
          </a:xfrm>
          <a:prstGeom prst="rect">
            <a:avLst/>
          </a:prstGeom>
          <a:noFill/>
          <a:ln w="9525">
            <a:noFill/>
            <a:miter lim="800000"/>
            <a:headEnd/>
            <a:tailEnd/>
          </a:ln>
        </p:spPr>
      </p:pic>
      <p:sp>
        <p:nvSpPr>
          <p:cNvPr id="45063" name="TextBox 9"/>
          <p:cNvSpPr txBox="1">
            <a:spLocks noChangeArrowheads="1"/>
          </p:cNvSpPr>
          <p:nvPr/>
        </p:nvSpPr>
        <p:spPr bwMode="auto">
          <a:xfrm>
            <a:off x="1092200" y="928688"/>
            <a:ext cx="10696575" cy="1938337"/>
          </a:xfrm>
          <a:prstGeom prst="rect">
            <a:avLst/>
          </a:prstGeom>
          <a:noFill/>
          <a:ln w="9525">
            <a:noFill/>
            <a:miter lim="800000"/>
            <a:headEnd/>
            <a:tailEnd/>
          </a:ln>
        </p:spPr>
        <p:txBody>
          <a:bodyPr wrap="none">
            <a:spAutoFit/>
          </a:bodyPr>
          <a:lstStyle/>
          <a:p>
            <a:r>
              <a:rPr lang="zh-CN" altLang="en-US" sz="5800" b="1">
                <a:latin typeface="微软雅黑" pitchFamily="34" charset="-122"/>
                <a:ea typeface="微软雅黑" pitchFamily="34" charset="-122"/>
              </a:rPr>
              <a:t>深化图书馆服务    </a:t>
            </a:r>
            <a:endParaRPr lang="en-US" altLang="zh-CN" sz="5800" b="1">
              <a:latin typeface="微软雅黑" pitchFamily="34" charset="-122"/>
              <a:ea typeface="微软雅黑" pitchFamily="34" charset="-122"/>
            </a:endParaRPr>
          </a:p>
          <a:p>
            <a:r>
              <a:rPr lang="en-US" altLang="zh-CN" sz="5800" b="1">
                <a:latin typeface="微软雅黑" pitchFamily="34" charset="-122"/>
                <a:ea typeface="微软雅黑" pitchFamily="34" charset="-122"/>
              </a:rPr>
              <a:t>                   </a:t>
            </a:r>
            <a:r>
              <a:rPr lang="zh-CN" altLang="en-US" sz="5800" b="1">
                <a:latin typeface="微软雅黑" pitchFamily="34" charset="-122"/>
                <a:ea typeface="微软雅黑" pitchFamily="34" charset="-122"/>
              </a:rPr>
              <a:t>提升读者信息素养</a:t>
            </a:r>
          </a:p>
        </p:txBody>
      </p:sp>
      <p:sp>
        <p:nvSpPr>
          <p:cNvPr id="45064" name="TextBox 10"/>
          <p:cNvSpPr txBox="1">
            <a:spLocks noChangeArrowheads="1"/>
          </p:cNvSpPr>
          <p:nvPr/>
        </p:nvSpPr>
        <p:spPr bwMode="auto">
          <a:xfrm>
            <a:off x="4005263" y="4079875"/>
            <a:ext cx="7488237" cy="862013"/>
          </a:xfrm>
          <a:prstGeom prst="rect">
            <a:avLst/>
          </a:prstGeom>
          <a:noFill/>
          <a:ln w="9525">
            <a:noFill/>
            <a:miter lim="800000"/>
            <a:headEnd/>
            <a:tailEnd/>
          </a:ln>
        </p:spPr>
        <p:txBody>
          <a:bodyPr>
            <a:spAutoFit/>
          </a:bodyPr>
          <a:lstStyle/>
          <a:p>
            <a:pPr algn="ctr"/>
            <a:r>
              <a:rPr lang="en-US" altLang="zh-CN" sz="5000" b="1">
                <a:solidFill>
                  <a:schemeClr val="bg1"/>
                </a:solidFill>
                <a:latin typeface="方正粗倩简体" pitchFamily="65" charset="-122"/>
                <a:ea typeface="方正粗倩简体" pitchFamily="65" charset="-122"/>
              </a:rPr>
              <a:t>2014</a:t>
            </a:r>
            <a:r>
              <a:rPr lang="zh-CN" altLang="en-US" sz="5000" b="1">
                <a:solidFill>
                  <a:schemeClr val="bg1"/>
                </a:solidFill>
                <a:latin typeface="方正粗倩简体" pitchFamily="65" charset="-122"/>
                <a:ea typeface="方正粗倩简体" pitchFamily="65" charset="-122"/>
              </a:rPr>
              <a:t>图书馆工作汇报</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ChangeArrowheads="1"/>
          </p:cNvSpPr>
          <p:nvPr/>
        </p:nvSpPr>
        <p:spPr bwMode="auto">
          <a:xfrm>
            <a:off x="404813" y="785813"/>
            <a:ext cx="7975600" cy="769937"/>
          </a:xfrm>
          <a:prstGeom prst="rect">
            <a:avLst/>
          </a:prstGeom>
          <a:noFill/>
          <a:ln w="9525">
            <a:noFill/>
            <a:miter lim="800000"/>
            <a:headEnd/>
            <a:tailEnd/>
          </a:ln>
        </p:spPr>
        <p:txBody>
          <a:bodyPr anchor="ctr">
            <a:spAutoFit/>
          </a:bodyPr>
          <a:lstStyle/>
          <a:p>
            <a:r>
              <a:rPr lang="en-US" altLang="zh-CN" sz="4400" b="1">
                <a:latin typeface="微软雅黑" pitchFamily="34" charset="-122"/>
                <a:ea typeface="微软雅黑" pitchFamily="34" charset="-122"/>
                <a:cs typeface="Times New Roman" pitchFamily="18" charset="0"/>
              </a:rPr>
              <a:t>2.</a:t>
            </a:r>
            <a:r>
              <a:rPr lang="zh-CN" altLang="en-US" sz="4400" b="1">
                <a:latin typeface="微软雅黑" pitchFamily="34" charset="-122"/>
                <a:ea typeface="微软雅黑" pitchFamily="34" charset="-122"/>
                <a:cs typeface="Times New Roman" pitchFamily="18" charset="0"/>
              </a:rPr>
              <a:t>馆舍换新貌，改善服务环境</a:t>
            </a:r>
          </a:p>
        </p:txBody>
      </p:sp>
      <p:pic>
        <p:nvPicPr>
          <p:cNvPr id="24" name="图片 23" descr="2014年9月麦庐园装修后照片 (3).jpg"/>
          <p:cNvPicPr>
            <a:picLocks noChangeAspect="1" noChangeArrowheads="1"/>
          </p:cNvPicPr>
          <p:nvPr/>
        </p:nvPicPr>
        <p:blipFill>
          <a:blip r:embed="rId3"/>
          <a:srcRect/>
          <a:stretch>
            <a:fillRect/>
          </a:stretch>
        </p:blipFill>
        <p:spPr bwMode="auto">
          <a:xfrm>
            <a:off x="6083300" y="4071938"/>
            <a:ext cx="4054475" cy="2420937"/>
          </a:xfrm>
          <a:prstGeom prst="rect">
            <a:avLst/>
          </a:prstGeom>
          <a:noFill/>
        </p:spPr>
      </p:pic>
      <p:pic>
        <p:nvPicPr>
          <p:cNvPr id="25" name="图片 24" descr="2014110602.jpg"/>
          <p:cNvPicPr>
            <a:picLocks noChangeAspect="1" noChangeArrowheads="1"/>
          </p:cNvPicPr>
          <p:nvPr/>
        </p:nvPicPr>
        <p:blipFill>
          <a:blip r:embed="rId4"/>
          <a:srcRect/>
          <a:stretch>
            <a:fillRect/>
          </a:stretch>
        </p:blipFill>
        <p:spPr bwMode="auto">
          <a:xfrm>
            <a:off x="1547813" y="1616075"/>
            <a:ext cx="4303712" cy="2438400"/>
          </a:xfrm>
          <a:prstGeom prst="rect">
            <a:avLst/>
          </a:prstGeom>
          <a:noFill/>
        </p:spPr>
      </p:pic>
      <p:pic>
        <p:nvPicPr>
          <p:cNvPr id="26" name="图片 25" descr="QQ图片20140926161602.jpg"/>
          <p:cNvPicPr>
            <a:picLocks noChangeAspect="1" noChangeArrowheads="1"/>
          </p:cNvPicPr>
          <p:nvPr/>
        </p:nvPicPr>
        <p:blipFill>
          <a:blip r:embed="rId5"/>
          <a:srcRect/>
          <a:stretch>
            <a:fillRect/>
          </a:stretch>
        </p:blipFill>
        <p:spPr bwMode="auto">
          <a:xfrm>
            <a:off x="6119813" y="1547813"/>
            <a:ext cx="4030662" cy="2517775"/>
          </a:xfrm>
          <a:prstGeom prst="rect">
            <a:avLst/>
          </a:prstGeom>
          <a:noFill/>
        </p:spPr>
      </p:pic>
      <p:pic>
        <p:nvPicPr>
          <p:cNvPr id="23" name="图片 22" descr="2014年9月麦庐园装修后照片 (2).jpg"/>
          <p:cNvPicPr>
            <a:picLocks noChangeAspect="1" noChangeArrowheads="1"/>
          </p:cNvPicPr>
          <p:nvPr/>
        </p:nvPicPr>
        <p:blipFill>
          <a:blip r:embed="rId6"/>
          <a:srcRect/>
          <a:stretch>
            <a:fillRect/>
          </a:stretch>
        </p:blipFill>
        <p:spPr bwMode="auto">
          <a:xfrm>
            <a:off x="1474788" y="4071938"/>
            <a:ext cx="4376737" cy="2401887"/>
          </a:xfrm>
          <a:prstGeom prst="rect">
            <a:avLst/>
          </a:prstGeom>
          <a:noFill/>
        </p:spPr>
      </p:pic>
      <p:sp>
        <p:nvSpPr>
          <p:cNvPr id="13" name="椭圆 12"/>
          <p:cNvSpPr/>
          <p:nvPr/>
        </p:nvSpPr>
        <p:spPr>
          <a:xfrm>
            <a:off x="5235575" y="3214688"/>
            <a:ext cx="1501775" cy="1500187"/>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b="1" dirty="0">
                <a:solidFill>
                  <a:schemeClr val="bg1"/>
                </a:solidFill>
                <a:latin typeface="微软雅黑" pitchFamily="34" charset="-122"/>
                <a:ea typeface="微软雅黑" pitchFamily="34" charset="-122"/>
              </a:rPr>
              <a:t>麦庐园</a:t>
            </a:r>
            <a:endParaRPr lang="en-US" altLang="zh-CN" sz="2000" b="1" dirty="0">
              <a:solidFill>
                <a:schemeClr val="bg1"/>
              </a:solidFill>
              <a:latin typeface="微软雅黑" pitchFamily="34" charset="-122"/>
              <a:ea typeface="微软雅黑" pitchFamily="34" charset="-122"/>
            </a:endParaRPr>
          </a:p>
          <a:p>
            <a:pPr algn="ctr">
              <a:defRPr/>
            </a:pPr>
            <a:r>
              <a:rPr lang="zh-CN" altLang="en-US" sz="2000" dirty="0">
                <a:solidFill>
                  <a:schemeClr val="bg1"/>
                </a:solidFill>
                <a:latin typeface="微软雅黑" pitchFamily="34" charset="-122"/>
                <a:ea typeface="微软雅黑" pitchFamily="34" charset="-122"/>
              </a:rPr>
              <a:t>校区</a:t>
            </a:r>
            <a:endParaRPr lang="en-US" altLang="zh-CN" sz="2000" dirty="0">
              <a:solidFill>
                <a:schemeClr val="bg1"/>
              </a:solidFill>
              <a:latin typeface="微软雅黑" pitchFamily="34" charset="-122"/>
              <a:ea typeface="微软雅黑" pitchFamily="34" charset="-122"/>
            </a:endParaRPr>
          </a:p>
          <a:p>
            <a:pPr algn="ctr">
              <a:defRPr/>
            </a:pPr>
            <a:r>
              <a:rPr lang="zh-CN" altLang="en-US" sz="2000" b="1" dirty="0">
                <a:solidFill>
                  <a:schemeClr val="bg1"/>
                </a:solidFill>
                <a:latin typeface="微软雅黑" pitchFamily="34" charset="-122"/>
                <a:ea typeface="微软雅黑" pitchFamily="34" charset="-122"/>
              </a:rPr>
              <a:t>图书馆</a:t>
            </a:r>
            <a:endParaRPr lang="zh-CN" altLang="en-US" sz="2000" dirty="0">
              <a:solidFill>
                <a:schemeClr val="bg1"/>
              </a:solidFill>
            </a:endParaRPr>
          </a:p>
        </p:txBody>
      </p:sp>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2014102802.jpg"/>
          <p:cNvPicPr>
            <a:picLocks noChangeAspect="1" noChangeArrowheads="1"/>
          </p:cNvPicPr>
          <p:nvPr/>
        </p:nvPicPr>
        <p:blipFill>
          <a:blip r:embed="rId3"/>
          <a:srcRect/>
          <a:stretch>
            <a:fillRect/>
          </a:stretch>
        </p:blipFill>
        <p:spPr bwMode="auto">
          <a:xfrm>
            <a:off x="3376613" y="3352800"/>
            <a:ext cx="4151312" cy="3157538"/>
          </a:xfrm>
          <a:prstGeom prst="rect">
            <a:avLst/>
          </a:prstGeom>
          <a:noFill/>
        </p:spPr>
      </p:pic>
      <p:sp>
        <p:nvSpPr>
          <p:cNvPr id="65538" name="矩形 8"/>
          <p:cNvSpPr>
            <a:spLocks noChangeArrowheads="1"/>
          </p:cNvSpPr>
          <p:nvPr/>
        </p:nvSpPr>
        <p:spPr bwMode="auto">
          <a:xfrm>
            <a:off x="420688" y="1016000"/>
            <a:ext cx="8031162" cy="769938"/>
          </a:xfrm>
          <a:prstGeom prst="rect">
            <a:avLst/>
          </a:prstGeom>
          <a:noFill/>
          <a:ln w="9525">
            <a:noFill/>
            <a:miter lim="800000"/>
            <a:headEnd/>
            <a:tailEnd/>
          </a:ln>
        </p:spPr>
        <p:txBody>
          <a:bodyPr wrap="none">
            <a:spAutoFit/>
          </a:bodyPr>
          <a:lstStyle/>
          <a:p>
            <a:r>
              <a:rPr lang="en-US" altLang="zh-CN" sz="4400" b="1">
                <a:latin typeface="微软雅黑" pitchFamily="34" charset="-122"/>
                <a:ea typeface="微软雅黑" pitchFamily="34" charset="-122"/>
              </a:rPr>
              <a:t>3.</a:t>
            </a:r>
            <a:r>
              <a:rPr lang="zh-CN" altLang="en-US" sz="4400" b="1">
                <a:latin typeface="微软雅黑" pitchFamily="34" charset="-122"/>
                <a:ea typeface="微软雅黑" pitchFamily="34" charset="-122"/>
              </a:rPr>
              <a:t>引入自助设备，提升服务效率</a:t>
            </a:r>
          </a:p>
        </p:txBody>
      </p:sp>
      <p:sp>
        <p:nvSpPr>
          <p:cNvPr id="10" name="矩形 9"/>
          <p:cNvSpPr/>
          <p:nvPr/>
        </p:nvSpPr>
        <p:spPr>
          <a:xfrm>
            <a:off x="306388" y="1785938"/>
            <a:ext cx="7288212" cy="1570037"/>
          </a:xfrm>
          <a:prstGeom prst="rect">
            <a:avLst/>
          </a:prstGeom>
        </p:spPr>
        <p:txBody>
          <a:bodyPr>
            <a:spAutoFit/>
          </a:bodyPr>
          <a:lstStyle/>
          <a:p>
            <a:pPr algn="r">
              <a:defRPr/>
            </a:pPr>
            <a:r>
              <a:rPr lang="en-US" sz="3200" b="1" dirty="0">
                <a:solidFill>
                  <a:schemeClr val="bg1">
                    <a:lumMod val="50000"/>
                  </a:schemeClr>
                </a:solidFill>
                <a:latin typeface="微软雅黑" pitchFamily="34" charset="-122"/>
                <a:ea typeface="微软雅黑" pitchFamily="34" charset="-122"/>
              </a:rPr>
              <a:t>2014</a:t>
            </a:r>
            <a:r>
              <a:rPr lang="zh-CN" altLang="en-US" sz="3200" b="1" dirty="0">
                <a:solidFill>
                  <a:schemeClr val="bg1">
                    <a:lumMod val="50000"/>
                  </a:schemeClr>
                </a:solidFill>
                <a:latin typeface="微软雅黑" pitchFamily="34" charset="-122"/>
                <a:ea typeface="微软雅黑" pitchFamily="34" charset="-122"/>
              </a:rPr>
              <a:t>年</a:t>
            </a:r>
            <a:r>
              <a:rPr lang="en-US" sz="3200" b="1" dirty="0">
                <a:solidFill>
                  <a:schemeClr val="bg1">
                    <a:lumMod val="50000"/>
                  </a:schemeClr>
                </a:solidFill>
                <a:latin typeface="微软雅黑" pitchFamily="34" charset="-122"/>
                <a:ea typeface="微软雅黑" pitchFamily="34" charset="-122"/>
              </a:rPr>
              <a:t>3</a:t>
            </a:r>
            <a:r>
              <a:rPr lang="zh-CN" altLang="en-US" sz="3200" b="1" dirty="0">
                <a:solidFill>
                  <a:schemeClr val="bg1">
                    <a:lumMod val="50000"/>
                  </a:schemeClr>
                </a:solidFill>
                <a:latin typeface="微软雅黑" pitchFamily="34" charset="-122"/>
                <a:ea typeface="微软雅黑" pitchFamily="34" charset="-122"/>
              </a:rPr>
              <a:t>月</a:t>
            </a:r>
            <a:r>
              <a:rPr lang="zh-CN" altLang="en-US" sz="2400" dirty="0">
                <a:solidFill>
                  <a:schemeClr val="bg1">
                    <a:lumMod val="50000"/>
                  </a:schemeClr>
                </a:solidFill>
                <a:latin typeface="微软雅黑" pitchFamily="34" charset="-122"/>
                <a:ea typeface="微软雅黑" pitchFamily="34" charset="-122"/>
              </a:rPr>
              <a:t>投入使用</a:t>
            </a:r>
            <a:r>
              <a:rPr lang="zh-CN" altLang="en-US" sz="3200" b="1" dirty="0">
                <a:solidFill>
                  <a:schemeClr val="bg1">
                    <a:lumMod val="50000"/>
                  </a:schemeClr>
                </a:solidFill>
                <a:latin typeface="微软雅黑" pitchFamily="34" charset="-122"/>
                <a:ea typeface="微软雅黑" pitchFamily="34" charset="-122"/>
              </a:rPr>
              <a:t>自助借还机</a:t>
            </a:r>
            <a:endParaRPr lang="en-US" altLang="zh-CN" sz="2400" b="1" dirty="0">
              <a:solidFill>
                <a:schemeClr val="bg1">
                  <a:lumMod val="50000"/>
                </a:schemeClr>
              </a:solidFill>
              <a:latin typeface="微软雅黑" pitchFamily="34" charset="-122"/>
              <a:ea typeface="微软雅黑" pitchFamily="34" charset="-122"/>
            </a:endParaRPr>
          </a:p>
          <a:p>
            <a:pPr algn="r">
              <a:defRPr/>
            </a:pPr>
            <a:r>
              <a:rPr lang="zh-CN" altLang="en-US" sz="2400" dirty="0">
                <a:solidFill>
                  <a:schemeClr val="bg1">
                    <a:lumMod val="50000"/>
                  </a:schemeClr>
                </a:solidFill>
                <a:latin typeface="微软雅黑" pitchFamily="34" charset="-122"/>
                <a:ea typeface="微软雅黑" pitchFamily="34" charset="-122"/>
              </a:rPr>
              <a:t>图书借、还</a:t>
            </a:r>
            <a:r>
              <a:rPr lang="zh-CN" altLang="en-US" sz="3200" b="1" dirty="0">
                <a:solidFill>
                  <a:schemeClr val="bg1">
                    <a:lumMod val="50000"/>
                  </a:schemeClr>
                </a:solidFill>
                <a:latin typeface="微软雅黑" pitchFamily="34" charset="-122"/>
                <a:ea typeface="微软雅黑" pitchFamily="34" charset="-122"/>
              </a:rPr>
              <a:t>简单、便利</a:t>
            </a:r>
            <a:endParaRPr lang="en-US" altLang="zh-CN" sz="3200" b="1" dirty="0">
              <a:solidFill>
                <a:schemeClr val="bg1">
                  <a:lumMod val="50000"/>
                </a:schemeClr>
              </a:solidFill>
              <a:latin typeface="微软雅黑" pitchFamily="34" charset="-122"/>
              <a:ea typeface="微软雅黑" pitchFamily="34" charset="-122"/>
            </a:endParaRPr>
          </a:p>
          <a:p>
            <a:pPr algn="r">
              <a:defRPr/>
            </a:pPr>
            <a:r>
              <a:rPr lang="zh-CN" altLang="en-US" sz="2400" dirty="0">
                <a:solidFill>
                  <a:schemeClr val="bg1">
                    <a:lumMod val="50000"/>
                  </a:schemeClr>
                </a:solidFill>
                <a:latin typeface="微软雅黑" pitchFamily="34" charset="-122"/>
                <a:ea typeface="微软雅黑" pitchFamily="34" charset="-122"/>
              </a:rPr>
              <a:t>有效</a:t>
            </a:r>
            <a:r>
              <a:rPr lang="zh-CN" altLang="en-US" sz="3200" b="1" dirty="0">
                <a:solidFill>
                  <a:schemeClr val="bg1">
                    <a:lumMod val="50000"/>
                  </a:schemeClr>
                </a:solidFill>
                <a:latin typeface="微软雅黑" pitchFamily="34" charset="-122"/>
                <a:ea typeface="微软雅黑" pitchFamily="34" charset="-122"/>
              </a:rPr>
              <a:t>提高服务效率</a:t>
            </a:r>
          </a:p>
        </p:txBody>
      </p:sp>
      <p:pic>
        <p:nvPicPr>
          <p:cNvPr id="11" name="图片 10" descr="IMG_9327.jpg"/>
          <p:cNvPicPr>
            <a:picLocks noChangeAspect="1" noChangeArrowheads="1"/>
          </p:cNvPicPr>
          <p:nvPr/>
        </p:nvPicPr>
        <p:blipFill>
          <a:blip r:embed="rId4"/>
          <a:srcRect/>
          <a:stretch>
            <a:fillRect/>
          </a:stretch>
        </p:blipFill>
        <p:spPr bwMode="auto">
          <a:xfrm>
            <a:off x="7766050" y="1689100"/>
            <a:ext cx="3657600" cy="4803775"/>
          </a:xfrm>
          <a:prstGeom prst="rect">
            <a:avLst/>
          </a:prstGeom>
          <a:noFill/>
        </p:spPr>
      </p:pic>
    </p:spTree>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80163" y="1847850"/>
            <a:ext cx="5214937" cy="1938338"/>
          </a:xfrm>
          <a:prstGeom prst="rect">
            <a:avLst/>
          </a:prstGeom>
          <a:noFill/>
        </p:spPr>
        <p:txBody>
          <a:bodyPr>
            <a:spAutoFit/>
          </a:bodyPr>
          <a:lstStyle/>
          <a:p>
            <a:pPr>
              <a:defRPr/>
            </a:pPr>
            <a:r>
              <a:rPr lang="en-US" altLang="zh-CN" sz="3200" b="1" dirty="0">
                <a:solidFill>
                  <a:schemeClr val="bg1">
                    <a:lumMod val="50000"/>
                  </a:schemeClr>
                </a:solidFill>
                <a:latin typeface="微软雅黑" pitchFamily="34" charset="-122"/>
                <a:ea typeface="微软雅黑" pitchFamily="34" charset="-122"/>
              </a:rPr>
              <a:t>2014</a:t>
            </a:r>
            <a:r>
              <a:rPr lang="zh-CN" altLang="en-US" sz="3200" b="1" dirty="0">
                <a:solidFill>
                  <a:schemeClr val="bg1">
                    <a:lumMod val="50000"/>
                  </a:schemeClr>
                </a:solidFill>
                <a:latin typeface="微软雅黑" pitchFamily="34" charset="-122"/>
                <a:ea typeface="微软雅黑" pitchFamily="34" charset="-122"/>
              </a:rPr>
              <a:t>年</a:t>
            </a:r>
            <a:r>
              <a:rPr lang="en-US" altLang="zh-CN" sz="3200" b="1" dirty="0">
                <a:solidFill>
                  <a:schemeClr val="bg1">
                    <a:lumMod val="50000"/>
                  </a:schemeClr>
                </a:solidFill>
                <a:latin typeface="微软雅黑" pitchFamily="34" charset="-122"/>
                <a:ea typeface="微软雅黑" pitchFamily="34" charset="-122"/>
              </a:rPr>
              <a:t>11</a:t>
            </a:r>
            <a:r>
              <a:rPr lang="zh-CN" altLang="en-US" sz="3200" b="1" dirty="0">
                <a:solidFill>
                  <a:schemeClr val="bg1">
                    <a:lumMod val="50000"/>
                  </a:schemeClr>
                </a:solidFill>
                <a:latin typeface="微软雅黑" pitchFamily="34" charset="-122"/>
                <a:ea typeface="微软雅黑" pitchFamily="34" charset="-122"/>
              </a:rPr>
              <a:t>月份</a:t>
            </a:r>
            <a:endParaRPr lang="en-US" altLang="zh-CN" sz="3200" b="1" dirty="0">
              <a:solidFill>
                <a:schemeClr val="bg1">
                  <a:lumMod val="50000"/>
                </a:schemeClr>
              </a:solidFill>
              <a:latin typeface="微软雅黑" pitchFamily="34" charset="-122"/>
              <a:ea typeface="微软雅黑" pitchFamily="34" charset="-122"/>
            </a:endParaRPr>
          </a:p>
          <a:p>
            <a:pPr>
              <a:defRPr/>
            </a:pPr>
            <a:r>
              <a:rPr lang="zh-CN" altLang="en-US" sz="2400" dirty="0">
                <a:solidFill>
                  <a:schemeClr val="bg1">
                    <a:lumMod val="50000"/>
                  </a:schemeClr>
                </a:solidFill>
                <a:latin typeface="微软雅黑" pitchFamily="34" charset="-122"/>
                <a:ea typeface="微软雅黑" pitchFamily="34" charset="-122"/>
              </a:rPr>
              <a:t>引入</a:t>
            </a:r>
            <a:r>
              <a:rPr lang="zh-CN" altLang="en-US" sz="3200" b="1" dirty="0">
                <a:solidFill>
                  <a:schemeClr val="bg1">
                    <a:lumMod val="50000"/>
                  </a:schemeClr>
                </a:solidFill>
                <a:latin typeface="微软雅黑" pitchFamily="34" charset="-122"/>
                <a:ea typeface="微软雅黑" pitchFamily="34" charset="-122"/>
              </a:rPr>
              <a:t>自助打印复印管理系统</a:t>
            </a:r>
            <a:endParaRPr lang="en-US" altLang="zh-CN" sz="3200" b="1" dirty="0">
              <a:solidFill>
                <a:schemeClr val="bg1">
                  <a:lumMod val="50000"/>
                </a:schemeClr>
              </a:solidFill>
              <a:latin typeface="微软雅黑" pitchFamily="34" charset="-122"/>
              <a:ea typeface="微软雅黑" pitchFamily="34" charset="-122"/>
            </a:endParaRPr>
          </a:p>
          <a:p>
            <a:pPr>
              <a:defRPr/>
            </a:pPr>
            <a:r>
              <a:rPr lang="zh-CN" altLang="en-US" sz="2400" dirty="0">
                <a:solidFill>
                  <a:schemeClr val="bg1">
                    <a:lumMod val="50000"/>
                  </a:schemeClr>
                </a:solidFill>
                <a:latin typeface="微软雅黑" pitchFamily="34" charset="-122"/>
                <a:ea typeface="微软雅黑" pitchFamily="34" charset="-122"/>
              </a:rPr>
              <a:t>提供</a:t>
            </a:r>
            <a:r>
              <a:rPr lang="zh-CN" altLang="en-US" sz="3200" b="1" dirty="0">
                <a:solidFill>
                  <a:schemeClr val="bg1">
                    <a:lumMod val="50000"/>
                  </a:schemeClr>
                </a:solidFill>
                <a:latin typeface="微软雅黑" pitchFamily="34" charset="-122"/>
                <a:ea typeface="微软雅黑" pitchFamily="34" charset="-122"/>
              </a:rPr>
              <a:t>打印</a:t>
            </a:r>
            <a:r>
              <a:rPr lang="zh-CN" altLang="en-US" sz="2400" b="1" dirty="0">
                <a:solidFill>
                  <a:schemeClr val="bg1">
                    <a:lumMod val="50000"/>
                  </a:schemeClr>
                </a:solidFill>
                <a:latin typeface="微软雅黑" pitchFamily="34" charset="-122"/>
                <a:ea typeface="微软雅黑" pitchFamily="34" charset="-122"/>
              </a:rPr>
              <a:t>、</a:t>
            </a:r>
            <a:r>
              <a:rPr lang="zh-CN" altLang="en-US" sz="3200" b="1" dirty="0">
                <a:solidFill>
                  <a:schemeClr val="bg1">
                    <a:lumMod val="50000"/>
                  </a:schemeClr>
                </a:solidFill>
                <a:latin typeface="微软雅黑" pitchFamily="34" charset="-122"/>
                <a:ea typeface="微软雅黑" pitchFamily="34" charset="-122"/>
              </a:rPr>
              <a:t>复印</a:t>
            </a:r>
            <a:r>
              <a:rPr lang="zh-CN" altLang="en-US" sz="2400" dirty="0">
                <a:solidFill>
                  <a:schemeClr val="bg1">
                    <a:lumMod val="50000"/>
                  </a:schemeClr>
                </a:solidFill>
                <a:latin typeface="微软雅黑" pitchFamily="34" charset="-122"/>
                <a:ea typeface="微软雅黑" pitchFamily="34" charset="-122"/>
              </a:rPr>
              <a:t>和</a:t>
            </a:r>
            <a:r>
              <a:rPr lang="zh-CN" altLang="en-US" sz="3200" b="1" dirty="0">
                <a:solidFill>
                  <a:schemeClr val="bg1">
                    <a:lumMod val="50000"/>
                  </a:schemeClr>
                </a:solidFill>
                <a:latin typeface="微软雅黑" pitchFamily="34" charset="-122"/>
                <a:ea typeface="微软雅黑" pitchFamily="34" charset="-122"/>
              </a:rPr>
              <a:t>扫描</a:t>
            </a:r>
            <a:r>
              <a:rPr lang="zh-CN" altLang="en-US" sz="2400" dirty="0">
                <a:solidFill>
                  <a:schemeClr val="bg1">
                    <a:lumMod val="50000"/>
                  </a:schemeClr>
                </a:solidFill>
                <a:latin typeface="微软雅黑" pitchFamily="34" charset="-122"/>
                <a:ea typeface="微软雅黑" pitchFamily="34" charset="-122"/>
              </a:rPr>
              <a:t>服务</a:t>
            </a:r>
            <a:endParaRPr lang="en-US" altLang="zh-CN" sz="2400" dirty="0">
              <a:solidFill>
                <a:schemeClr val="bg1">
                  <a:lumMod val="50000"/>
                </a:schemeClr>
              </a:solidFill>
              <a:latin typeface="微软雅黑" pitchFamily="34" charset="-122"/>
              <a:ea typeface="微软雅黑" pitchFamily="34" charset="-122"/>
            </a:endParaRPr>
          </a:p>
          <a:p>
            <a:pPr>
              <a:defRPr/>
            </a:pPr>
            <a:endParaRPr lang="zh-CN" altLang="en-US" sz="2400" dirty="0">
              <a:latin typeface="Arial" pitchFamily="34" charset="0"/>
              <a:ea typeface="宋体" pitchFamily="2" charset="-122"/>
            </a:endParaRPr>
          </a:p>
        </p:txBody>
      </p:sp>
      <p:pic>
        <p:nvPicPr>
          <p:cNvPr id="8" name="图片 7" descr="QQ图片20141215122006.jpg"/>
          <p:cNvPicPr>
            <a:picLocks noChangeAspect="1" noChangeArrowheads="1"/>
          </p:cNvPicPr>
          <p:nvPr/>
        </p:nvPicPr>
        <p:blipFill>
          <a:blip r:embed="rId3"/>
          <a:srcRect/>
          <a:stretch>
            <a:fillRect/>
          </a:stretch>
        </p:blipFill>
        <p:spPr bwMode="auto">
          <a:xfrm>
            <a:off x="865188" y="1925638"/>
            <a:ext cx="5608637" cy="4146550"/>
          </a:xfrm>
          <a:prstGeom prst="rect">
            <a:avLst/>
          </a:prstGeom>
          <a:noFill/>
        </p:spPr>
      </p:pic>
      <p:pic>
        <p:nvPicPr>
          <p:cNvPr id="10" name="图片 9" descr="QQ图片20141215122011.jpg"/>
          <p:cNvPicPr>
            <a:picLocks noChangeAspect="1" noChangeArrowheads="1"/>
          </p:cNvPicPr>
          <p:nvPr/>
        </p:nvPicPr>
        <p:blipFill>
          <a:blip r:embed="rId4"/>
          <a:srcRect/>
          <a:stretch>
            <a:fillRect/>
          </a:stretch>
        </p:blipFill>
        <p:spPr bwMode="auto">
          <a:xfrm>
            <a:off x="6602413" y="3200400"/>
            <a:ext cx="4833937" cy="3286125"/>
          </a:xfrm>
          <a:prstGeom prst="rect">
            <a:avLst/>
          </a:prstGeom>
          <a:noFill/>
        </p:spPr>
      </p:pic>
      <p:sp>
        <p:nvSpPr>
          <p:cNvPr id="67588" name="矩形 5"/>
          <p:cNvSpPr>
            <a:spLocks noChangeArrowheads="1"/>
          </p:cNvSpPr>
          <p:nvPr/>
        </p:nvSpPr>
        <p:spPr bwMode="auto">
          <a:xfrm>
            <a:off x="420688" y="1016000"/>
            <a:ext cx="8031162" cy="769938"/>
          </a:xfrm>
          <a:prstGeom prst="rect">
            <a:avLst/>
          </a:prstGeom>
          <a:noFill/>
          <a:ln w="9525">
            <a:noFill/>
            <a:miter lim="800000"/>
            <a:headEnd/>
            <a:tailEnd/>
          </a:ln>
        </p:spPr>
        <p:txBody>
          <a:bodyPr wrap="none">
            <a:spAutoFit/>
          </a:bodyPr>
          <a:lstStyle/>
          <a:p>
            <a:r>
              <a:rPr lang="en-US" altLang="zh-CN" sz="4400" b="1">
                <a:latin typeface="微软雅黑" pitchFamily="34" charset="-122"/>
                <a:ea typeface="微软雅黑" pitchFamily="34" charset="-122"/>
              </a:rPr>
              <a:t>3.</a:t>
            </a:r>
            <a:r>
              <a:rPr lang="zh-CN" altLang="en-US" sz="4400" b="1">
                <a:latin typeface="微软雅黑" pitchFamily="34" charset="-122"/>
                <a:ea typeface="微软雅黑" pitchFamily="34" charset="-122"/>
              </a:rPr>
              <a:t>引入自助设备，提升服务效率</a:t>
            </a:r>
          </a:p>
        </p:txBody>
      </p:sp>
      <p:pic>
        <p:nvPicPr>
          <p:cNvPr id="67589" name="图片 10" descr="tuding.png"/>
          <p:cNvPicPr>
            <a:picLocks noChangeAspect="1"/>
          </p:cNvPicPr>
          <p:nvPr/>
        </p:nvPicPr>
        <p:blipFill>
          <a:blip r:embed="rId5"/>
          <a:srcRect/>
          <a:stretch>
            <a:fillRect/>
          </a:stretch>
        </p:blipFill>
        <p:spPr bwMode="auto">
          <a:xfrm>
            <a:off x="10452100" y="3357563"/>
            <a:ext cx="571500" cy="531812"/>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wifi3.jpg"/>
          <p:cNvPicPr>
            <a:picLocks noChangeAspect="1"/>
          </p:cNvPicPr>
          <p:nvPr/>
        </p:nvPicPr>
        <p:blipFill>
          <a:blip r:embed="rId3"/>
          <a:srcRect/>
          <a:stretch>
            <a:fillRect/>
          </a:stretch>
        </p:blipFill>
        <p:spPr bwMode="auto">
          <a:xfrm>
            <a:off x="7562850" y="3452813"/>
            <a:ext cx="3175000" cy="2476500"/>
          </a:xfrm>
          <a:prstGeom prst="rect">
            <a:avLst/>
          </a:prstGeom>
          <a:noFill/>
          <a:ln w="9525">
            <a:noFill/>
            <a:miter lim="800000"/>
            <a:headEnd/>
            <a:tailEnd/>
          </a:ln>
        </p:spPr>
      </p:pic>
      <p:pic>
        <p:nvPicPr>
          <p:cNvPr id="13" name="图片 12" descr="computer.png"/>
          <p:cNvPicPr>
            <a:picLocks noChangeAspect="1"/>
          </p:cNvPicPr>
          <p:nvPr/>
        </p:nvPicPr>
        <p:blipFill>
          <a:blip r:embed="rId4"/>
          <a:srcRect/>
          <a:stretch>
            <a:fillRect/>
          </a:stretch>
        </p:blipFill>
        <p:spPr bwMode="auto">
          <a:xfrm>
            <a:off x="7666038" y="1857375"/>
            <a:ext cx="2706687" cy="1474788"/>
          </a:xfrm>
          <a:prstGeom prst="rect">
            <a:avLst/>
          </a:prstGeom>
          <a:noFill/>
          <a:ln w="9525">
            <a:noFill/>
            <a:miter lim="800000"/>
            <a:headEnd/>
            <a:tailEnd/>
          </a:ln>
        </p:spPr>
      </p:pic>
      <p:pic>
        <p:nvPicPr>
          <p:cNvPr id="14" name="图片 13" descr="phone.png"/>
          <p:cNvPicPr>
            <a:picLocks noChangeAspect="1"/>
          </p:cNvPicPr>
          <p:nvPr/>
        </p:nvPicPr>
        <p:blipFill>
          <a:blip r:embed="rId5"/>
          <a:srcRect/>
          <a:stretch>
            <a:fillRect/>
          </a:stretch>
        </p:blipFill>
        <p:spPr bwMode="auto">
          <a:xfrm>
            <a:off x="10237788" y="3429000"/>
            <a:ext cx="1714500" cy="1285875"/>
          </a:xfrm>
          <a:prstGeom prst="rect">
            <a:avLst/>
          </a:prstGeom>
          <a:noFill/>
          <a:ln w="9525">
            <a:noFill/>
            <a:miter lim="800000"/>
            <a:headEnd/>
            <a:tailEnd/>
          </a:ln>
        </p:spPr>
      </p:pic>
      <p:pic>
        <p:nvPicPr>
          <p:cNvPr id="15" name="图片 14" descr="ipad.png"/>
          <p:cNvPicPr>
            <a:picLocks noChangeAspect="1"/>
          </p:cNvPicPr>
          <p:nvPr/>
        </p:nvPicPr>
        <p:blipFill>
          <a:blip r:embed="rId6"/>
          <a:srcRect/>
          <a:stretch>
            <a:fillRect/>
          </a:stretch>
        </p:blipFill>
        <p:spPr bwMode="auto">
          <a:xfrm>
            <a:off x="5664200" y="3357563"/>
            <a:ext cx="1858963" cy="1300162"/>
          </a:xfrm>
          <a:prstGeom prst="rect">
            <a:avLst/>
          </a:prstGeom>
          <a:noFill/>
          <a:ln w="9525">
            <a:noFill/>
            <a:miter lim="800000"/>
            <a:headEnd/>
            <a:tailEnd/>
          </a:ln>
        </p:spPr>
      </p:pic>
      <p:sp>
        <p:nvSpPr>
          <p:cNvPr id="69637" name="矩形 16"/>
          <p:cNvSpPr>
            <a:spLocks noChangeArrowheads="1"/>
          </p:cNvSpPr>
          <p:nvPr/>
        </p:nvSpPr>
        <p:spPr bwMode="auto">
          <a:xfrm>
            <a:off x="420688" y="1016000"/>
            <a:ext cx="8031162" cy="769938"/>
          </a:xfrm>
          <a:prstGeom prst="rect">
            <a:avLst/>
          </a:prstGeom>
          <a:noFill/>
          <a:ln w="9525">
            <a:noFill/>
            <a:miter lim="800000"/>
            <a:headEnd/>
            <a:tailEnd/>
          </a:ln>
        </p:spPr>
        <p:txBody>
          <a:bodyPr wrap="none">
            <a:spAutoFit/>
          </a:bodyPr>
          <a:lstStyle/>
          <a:p>
            <a:r>
              <a:rPr lang="en-US" altLang="zh-CN" sz="4400" b="1">
                <a:latin typeface="微软雅黑" pitchFamily="34" charset="-122"/>
                <a:ea typeface="微软雅黑" pitchFamily="34" charset="-122"/>
              </a:rPr>
              <a:t>3.</a:t>
            </a:r>
            <a:r>
              <a:rPr lang="zh-CN" altLang="en-US" sz="4400" b="1">
                <a:latin typeface="微软雅黑" pitchFamily="34" charset="-122"/>
                <a:ea typeface="微软雅黑" pitchFamily="34" charset="-122"/>
              </a:rPr>
              <a:t>引入自助设备，提升服务效率</a:t>
            </a:r>
          </a:p>
        </p:txBody>
      </p:sp>
      <p:sp>
        <p:nvSpPr>
          <p:cNvPr id="8" name="TextBox 7"/>
          <p:cNvSpPr txBox="1"/>
          <p:nvPr/>
        </p:nvSpPr>
        <p:spPr>
          <a:xfrm>
            <a:off x="1163638" y="1785938"/>
            <a:ext cx="6145212" cy="2124075"/>
          </a:xfrm>
          <a:prstGeom prst="rect">
            <a:avLst/>
          </a:prstGeom>
          <a:noFill/>
        </p:spPr>
        <p:txBody>
          <a:bodyPr>
            <a:spAutoFit/>
          </a:bodyPr>
          <a:lstStyle/>
          <a:p>
            <a:pPr algn="r">
              <a:defRPr/>
            </a:pPr>
            <a:r>
              <a:rPr lang="zh-CN" altLang="en-US" sz="2400" dirty="0">
                <a:solidFill>
                  <a:schemeClr val="bg1">
                    <a:lumMod val="50000"/>
                  </a:schemeClr>
                </a:solidFill>
                <a:latin typeface="微软雅黑" pitchFamily="34" charset="-122"/>
                <a:ea typeface="微软雅黑" pitchFamily="34" charset="-122"/>
              </a:rPr>
              <a:t>图书馆内覆盖</a:t>
            </a:r>
            <a:r>
              <a:rPr lang="zh-CN" altLang="en-US" sz="3200" b="1" dirty="0">
                <a:solidFill>
                  <a:schemeClr val="bg1">
                    <a:lumMod val="50000"/>
                  </a:schemeClr>
                </a:solidFill>
                <a:latin typeface="微软雅黑" pitchFamily="34" charset="-122"/>
                <a:ea typeface="微软雅黑" pitchFamily="34" charset="-122"/>
              </a:rPr>
              <a:t>无线网络</a:t>
            </a:r>
            <a:endParaRPr lang="en-US" altLang="zh-CN" sz="3200" b="1" dirty="0">
              <a:solidFill>
                <a:schemeClr val="bg1">
                  <a:lumMod val="50000"/>
                </a:schemeClr>
              </a:solidFill>
              <a:latin typeface="微软雅黑" pitchFamily="34" charset="-122"/>
              <a:ea typeface="微软雅黑" pitchFamily="34" charset="-122"/>
            </a:endParaRPr>
          </a:p>
          <a:p>
            <a:pPr algn="r">
              <a:defRPr/>
            </a:pPr>
            <a:r>
              <a:rPr lang="zh-CN" altLang="en-US" sz="2400" dirty="0">
                <a:solidFill>
                  <a:schemeClr val="bg1">
                    <a:lumMod val="50000"/>
                  </a:schemeClr>
                </a:solidFill>
                <a:latin typeface="微软雅黑" pitchFamily="34" charset="-122"/>
                <a:ea typeface="微软雅黑" pitchFamily="34" charset="-122"/>
              </a:rPr>
              <a:t>通过移动设备实现读者与资源间</a:t>
            </a:r>
            <a:r>
              <a:rPr lang="zh-CN" altLang="en-US" sz="3200" b="1" dirty="0">
                <a:solidFill>
                  <a:schemeClr val="bg1">
                    <a:lumMod val="50000"/>
                  </a:schemeClr>
                </a:solidFill>
                <a:latin typeface="微软雅黑" pitchFamily="34" charset="-122"/>
                <a:ea typeface="微软雅黑" pitchFamily="34" charset="-122"/>
              </a:rPr>
              <a:t>无缝对接</a:t>
            </a:r>
            <a:endParaRPr lang="en-US" altLang="zh-CN" sz="3200" b="1" dirty="0">
              <a:solidFill>
                <a:schemeClr val="bg1">
                  <a:lumMod val="50000"/>
                </a:schemeClr>
              </a:solidFill>
              <a:latin typeface="微软雅黑" pitchFamily="34" charset="-122"/>
              <a:ea typeface="微软雅黑" pitchFamily="34" charset="-122"/>
            </a:endParaRPr>
          </a:p>
          <a:p>
            <a:pPr algn="r">
              <a:defRPr/>
            </a:pPr>
            <a:r>
              <a:rPr lang="zh-CN" altLang="en-US" sz="2400" dirty="0">
                <a:solidFill>
                  <a:schemeClr val="bg1">
                    <a:lumMod val="50000"/>
                  </a:schemeClr>
                </a:solidFill>
                <a:latin typeface="微软雅黑" pitchFamily="34" charset="-122"/>
                <a:ea typeface="微软雅黑" pitchFamily="34" charset="-122"/>
              </a:rPr>
              <a:t>方便读者</a:t>
            </a:r>
            <a:r>
              <a:rPr lang="zh-CN" altLang="en-US" sz="3200" b="1" dirty="0">
                <a:solidFill>
                  <a:schemeClr val="bg1">
                    <a:lumMod val="50000"/>
                  </a:schemeClr>
                </a:solidFill>
                <a:latin typeface="微软雅黑" pitchFamily="34" charset="-122"/>
                <a:ea typeface="微软雅黑" pitchFamily="34" charset="-122"/>
              </a:rPr>
              <a:t>获取资源</a:t>
            </a:r>
            <a:endParaRPr lang="en-US" altLang="zh-CN" sz="3200" b="1" dirty="0">
              <a:solidFill>
                <a:schemeClr val="bg1">
                  <a:lumMod val="50000"/>
                </a:schemeClr>
              </a:solidFill>
              <a:latin typeface="微软雅黑" pitchFamily="34" charset="-122"/>
              <a:ea typeface="微软雅黑" pitchFamily="34" charset="-122"/>
            </a:endParaRPr>
          </a:p>
          <a:p>
            <a:pPr>
              <a:defRPr/>
            </a:pPr>
            <a:endParaRPr lang="en-US" altLang="zh-CN" dirty="0">
              <a:solidFill>
                <a:schemeClr val="tx1">
                  <a:lumMod val="85000"/>
                  <a:lumOff val="15000"/>
                </a:schemeClr>
              </a:solidFill>
              <a:latin typeface="Arial" pitchFamily="34" charset="0"/>
              <a:ea typeface="宋体" pitchFamily="2" charset="-122"/>
            </a:endParaRPr>
          </a:p>
          <a:p>
            <a:pPr>
              <a:defRPr/>
            </a:pPr>
            <a:endParaRPr lang="zh-CN" altLang="en-US" dirty="0">
              <a:solidFill>
                <a:schemeClr val="tx1">
                  <a:lumMod val="85000"/>
                  <a:lumOff val="15000"/>
                </a:schemeClr>
              </a:solidFill>
              <a:latin typeface="Arial" pitchFamily="34" charset="0"/>
              <a:ea typeface="宋体" pitchFamily="2" charset="-122"/>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0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childTnLst>
                          </p:cTn>
                        </p:par>
                        <p:par>
                          <p:cTn id="17" fill="hold">
                            <p:stCondLst>
                              <p:cond delay="2000"/>
                            </p:stCondLst>
                            <p:childTnLst>
                              <p:par>
                                <p:cTn id="18" presetID="22" presetClass="entr" presetSubtype="4"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3806825" y="2062163"/>
            <a:ext cx="3354388" cy="1447800"/>
          </a:xfrm>
          <a:prstGeom prst="rect">
            <a:avLst/>
          </a:prstGeom>
          <a:noFill/>
        </p:spPr>
        <p:txBody>
          <a:bodyPr wrap="none">
            <a:spAutoFit/>
          </a:bodyPr>
          <a:lstStyle/>
          <a:p>
            <a:pPr algn="r">
              <a:defRPr/>
            </a:pPr>
            <a:r>
              <a:rPr lang="zh-CN" altLang="en-US" sz="3200" b="1" dirty="0">
                <a:solidFill>
                  <a:schemeClr val="bg1">
                    <a:lumMod val="50000"/>
                  </a:schemeClr>
                </a:solidFill>
                <a:latin typeface="微软雅黑" pitchFamily="34" charset="-122"/>
                <a:ea typeface="微软雅黑" pitchFamily="34" charset="-122"/>
              </a:rPr>
              <a:t>手机</a:t>
            </a:r>
            <a:r>
              <a:rPr lang="zh-CN" altLang="en-US" sz="2400" dirty="0">
                <a:solidFill>
                  <a:schemeClr val="bg1">
                    <a:lumMod val="50000"/>
                  </a:schemeClr>
                </a:solidFill>
                <a:latin typeface="微软雅黑" pitchFamily="34" charset="-122"/>
                <a:ea typeface="微软雅黑" pitchFamily="34" charset="-122"/>
              </a:rPr>
              <a:t>下载</a:t>
            </a:r>
            <a:r>
              <a:rPr lang="zh-CN" altLang="en-US" sz="3200" b="1" dirty="0">
                <a:solidFill>
                  <a:schemeClr val="bg1">
                    <a:lumMod val="50000"/>
                  </a:schemeClr>
                </a:solidFill>
                <a:latin typeface="微软雅黑" pitchFamily="34" charset="-122"/>
                <a:ea typeface="微软雅黑" pitchFamily="34" charset="-122"/>
              </a:rPr>
              <a:t>电子图书</a:t>
            </a:r>
            <a:endParaRPr lang="en-US" altLang="zh-CN" sz="3200" b="1" dirty="0">
              <a:solidFill>
                <a:schemeClr val="bg1">
                  <a:lumMod val="50000"/>
                </a:schemeClr>
              </a:solidFill>
              <a:latin typeface="微软雅黑" pitchFamily="34" charset="-122"/>
              <a:ea typeface="微软雅黑" pitchFamily="34" charset="-122"/>
            </a:endParaRPr>
          </a:p>
          <a:p>
            <a:pPr algn="r">
              <a:defRPr/>
            </a:pPr>
            <a:r>
              <a:rPr lang="zh-CN" altLang="en-US" sz="2400" dirty="0">
                <a:solidFill>
                  <a:schemeClr val="bg1">
                    <a:lumMod val="50000"/>
                  </a:schemeClr>
                </a:solidFill>
                <a:latin typeface="微软雅黑" pitchFamily="34" charset="-122"/>
                <a:ea typeface="微软雅黑" pitchFamily="34" charset="-122"/>
              </a:rPr>
              <a:t>方便、快捷</a:t>
            </a:r>
            <a:endParaRPr lang="en-US" altLang="zh-CN" sz="2400" dirty="0">
              <a:solidFill>
                <a:schemeClr val="bg1">
                  <a:lumMod val="50000"/>
                </a:schemeClr>
              </a:solidFill>
              <a:latin typeface="微软雅黑" pitchFamily="34" charset="-122"/>
              <a:ea typeface="微软雅黑" pitchFamily="34" charset="-122"/>
            </a:endParaRPr>
          </a:p>
          <a:p>
            <a:pPr algn="r">
              <a:defRPr/>
            </a:pPr>
            <a:r>
              <a:rPr lang="zh-CN" altLang="en-US" sz="2400" dirty="0">
                <a:solidFill>
                  <a:schemeClr val="bg1">
                    <a:lumMod val="50000"/>
                  </a:schemeClr>
                </a:solidFill>
                <a:latin typeface="微软雅黑" pitchFamily="34" charset="-122"/>
                <a:ea typeface="微软雅黑" pitchFamily="34" charset="-122"/>
              </a:rPr>
              <a:t>阅读 </a:t>
            </a:r>
            <a:r>
              <a:rPr lang="zh-CN" altLang="en-US" sz="3200" b="1" dirty="0">
                <a:solidFill>
                  <a:schemeClr val="bg1">
                    <a:lumMod val="50000"/>
                  </a:schemeClr>
                </a:solidFill>
                <a:latin typeface="微软雅黑" pitchFamily="34" charset="-122"/>
                <a:ea typeface="微软雅黑" pitchFamily="34" charset="-122"/>
              </a:rPr>
              <a:t>更轻松、自由</a:t>
            </a:r>
            <a:endParaRPr lang="en-US" altLang="zh-CN" sz="3200" b="1" dirty="0">
              <a:solidFill>
                <a:schemeClr val="bg1">
                  <a:lumMod val="50000"/>
                </a:schemeClr>
              </a:solidFill>
              <a:latin typeface="微软雅黑" pitchFamily="34" charset="-122"/>
              <a:ea typeface="微软雅黑" pitchFamily="34" charset="-122"/>
            </a:endParaRPr>
          </a:p>
        </p:txBody>
      </p:sp>
      <p:pic>
        <p:nvPicPr>
          <p:cNvPr id="71682" name="图片 26" descr="caoxing.png"/>
          <p:cNvPicPr>
            <a:picLocks noChangeAspect="1"/>
          </p:cNvPicPr>
          <p:nvPr/>
        </p:nvPicPr>
        <p:blipFill>
          <a:blip r:embed="rId3"/>
          <a:srcRect/>
          <a:stretch>
            <a:fillRect/>
          </a:stretch>
        </p:blipFill>
        <p:spPr bwMode="auto">
          <a:xfrm>
            <a:off x="8362950" y="1571625"/>
            <a:ext cx="2303463" cy="4500563"/>
          </a:xfrm>
          <a:prstGeom prst="rect">
            <a:avLst/>
          </a:prstGeom>
          <a:noFill/>
          <a:ln w="9525">
            <a:noFill/>
            <a:miter lim="800000"/>
            <a:headEnd/>
            <a:tailEnd/>
          </a:ln>
        </p:spPr>
      </p:pic>
      <p:pic>
        <p:nvPicPr>
          <p:cNvPr id="30" name="图片 29" descr="saosao.png"/>
          <p:cNvPicPr>
            <a:picLocks noChangeAspect="1"/>
          </p:cNvPicPr>
          <p:nvPr/>
        </p:nvPicPr>
        <p:blipFill>
          <a:blip r:embed="rId4"/>
          <a:srcRect/>
          <a:stretch>
            <a:fillRect/>
          </a:stretch>
        </p:blipFill>
        <p:spPr bwMode="auto">
          <a:xfrm>
            <a:off x="7413625" y="4678363"/>
            <a:ext cx="966788" cy="965200"/>
          </a:xfrm>
          <a:prstGeom prst="rect">
            <a:avLst/>
          </a:prstGeom>
          <a:noFill/>
          <a:ln w="9525">
            <a:noFill/>
            <a:miter lim="800000"/>
            <a:headEnd/>
            <a:tailEnd/>
          </a:ln>
        </p:spPr>
      </p:pic>
      <p:pic>
        <p:nvPicPr>
          <p:cNvPr id="31" name="图片 30" descr="book.png"/>
          <p:cNvPicPr>
            <a:picLocks noChangeAspect="1"/>
          </p:cNvPicPr>
          <p:nvPr/>
        </p:nvPicPr>
        <p:blipFill>
          <a:blip r:embed="rId5"/>
          <a:srcRect/>
          <a:stretch>
            <a:fillRect/>
          </a:stretch>
        </p:blipFill>
        <p:spPr bwMode="auto">
          <a:xfrm>
            <a:off x="7415213" y="2606675"/>
            <a:ext cx="965200" cy="965200"/>
          </a:xfrm>
          <a:prstGeom prst="rect">
            <a:avLst/>
          </a:prstGeom>
          <a:noFill/>
          <a:ln w="9525">
            <a:noFill/>
            <a:miter lim="800000"/>
            <a:headEnd/>
            <a:tailEnd/>
          </a:ln>
        </p:spPr>
      </p:pic>
      <p:sp>
        <p:nvSpPr>
          <p:cNvPr id="33" name="椭圆 32"/>
          <p:cNvSpPr/>
          <p:nvPr/>
        </p:nvSpPr>
        <p:spPr>
          <a:xfrm>
            <a:off x="8778875" y="2684463"/>
            <a:ext cx="500063" cy="50006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4" name="椭圆 33"/>
          <p:cNvSpPr/>
          <p:nvPr/>
        </p:nvSpPr>
        <p:spPr>
          <a:xfrm>
            <a:off x="8523288" y="4857750"/>
            <a:ext cx="500062" cy="50006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7" name="TextBox 36"/>
          <p:cNvSpPr txBox="1"/>
          <p:nvPr/>
        </p:nvSpPr>
        <p:spPr>
          <a:xfrm>
            <a:off x="10952163" y="4171950"/>
            <a:ext cx="714375" cy="400050"/>
          </a:xfrm>
          <a:prstGeom prst="rect">
            <a:avLst/>
          </a:prstGeom>
          <a:noFill/>
          <a:ln>
            <a:solidFill>
              <a:schemeClr val="bg1">
                <a:lumMod val="65000"/>
              </a:schemeClr>
            </a:solidFill>
            <a:prstDash val="dash"/>
          </a:ln>
        </p:spPr>
        <p:txBody>
          <a:bodyPr>
            <a:spAutoFit/>
          </a:bodyPr>
          <a:lstStyle/>
          <a:p>
            <a:pPr>
              <a:defRPr/>
            </a:pPr>
            <a:r>
              <a:rPr lang="zh-CN" altLang="en-US" sz="2000" dirty="0">
                <a:solidFill>
                  <a:schemeClr val="bg1">
                    <a:lumMod val="50000"/>
                  </a:schemeClr>
                </a:solidFill>
                <a:latin typeface="微软雅黑" pitchFamily="34" charset="-122"/>
                <a:ea typeface="微软雅黑" pitchFamily="34" charset="-122"/>
              </a:rPr>
              <a:t>阅读</a:t>
            </a:r>
          </a:p>
        </p:txBody>
      </p:sp>
      <p:sp>
        <p:nvSpPr>
          <p:cNvPr id="38" name="TextBox 37"/>
          <p:cNvSpPr txBox="1"/>
          <p:nvPr/>
        </p:nvSpPr>
        <p:spPr>
          <a:xfrm>
            <a:off x="10952163" y="3171825"/>
            <a:ext cx="714375" cy="400050"/>
          </a:xfrm>
          <a:prstGeom prst="rect">
            <a:avLst/>
          </a:prstGeom>
          <a:noFill/>
          <a:ln>
            <a:solidFill>
              <a:schemeClr val="bg1">
                <a:lumMod val="65000"/>
              </a:schemeClr>
            </a:solidFill>
            <a:prstDash val="dash"/>
          </a:ln>
        </p:spPr>
        <p:txBody>
          <a:bodyPr>
            <a:spAutoFit/>
          </a:bodyPr>
          <a:lstStyle/>
          <a:p>
            <a:pPr>
              <a:defRPr/>
            </a:pPr>
            <a:r>
              <a:rPr lang="zh-CN" altLang="en-US" sz="2000" dirty="0">
                <a:solidFill>
                  <a:schemeClr val="bg1">
                    <a:lumMod val="50000"/>
                  </a:schemeClr>
                </a:solidFill>
                <a:latin typeface="微软雅黑" pitchFamily="34" charset="-122"/>
                <a:ea typeface="微软雅黑" pitchFamily="34" charset="-122"/>
              </a:rPr>
              <a:t>下载</a:t>
            </a:r>
          </a:p>
        </p:txBody>
      </p:sp>
      <p:sp>
        <p:nvSpPr>
          <p:cNvPr id="71689" name="矩形 10"/>
          <p:cNvSpPr>
            <a:spLocks noChangeArrowheads="1"/>
          </p:cNvSpPr>
          <p:nvPr/>
        </p:nvSpPr>
        <p:spPr bwMode="auto">
          <a:xfrm>
            <a:off x="420688" y="1016000"/>
            <a:ext cx="8031162" cy="769938"/>
          </a:xfrm>
          <a:prstGeom prst="rect">
            <a:avLst/>
          </a:prstGeom>
          <a:noFill/>
          <a:ln w="9525">
            <a:noFill/>
            <a:miter lim="800000"/>
            <a:headEnd/>
            <a:tailEnd/>
          </a:ln>
        </p:spPr>
        <p:txBody>
          <a:bodyPr wrap="none">
            <a:spAutoFit/>
          </a:bodyPr>
          <a:lstStyle/>
          <a:p>
            <a:r>
              <a:rPr lang="en-US" altLang="zh-CN" sz="4400" b="1">
                <a:latin typeface="微软雅黑" pitchFamily="34" charset="-122"/>
                <a:ea typeface="微软雅黑" pitchFamily="34" charset="-122"/>
              </a:rPr>
              <a:t>3.</a:t>
            </a:r>
            <a:r>
              <a:rPr lang="zh-CN" altLang="en-US" sz="4400" b="1">
                <a:latin typeface="微软雅黑" pitchFamily="34" charset="-122"/>
                <a:ea typeface="微软雅黑" pitchFamily="34" charset="-122"/>
              </a:rPr>
              <a:t>引入自助设备，提升服务效率</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extBox 1"/>
          <p:cNvSpPr txBox="1">
            <a:spLocks noChangeArrowheads="1"/>
          </p:cNvSpPr>
          <p:nvPr/>
        </p:nvSpPr>
        <p:spPr bwMode="auto">
          <a:xfrm>
            <a:off x="3306763" y="955675"/>
            <a:ext cx="5573712" cy="830263"/>
          </a:xfrm>
          <a:prstGeom prst="rect">
            <a:avLst/>
          </a:prstGeom>
          <a:noFill/>
          <a:ln w="9525">
            <a:noFill/>
            <a:miter lim="800000"/>
            <a:headEnd/>
            <a:tailEnd/>
          </a:ln>
        </p:spPr>
        <p:txBody>
          <a:bodyPr>
            <a:spAutoFit/>
          </a:bodyPr>
          <a:lstStyle/>
          <a:p>
            <a:r>
              <a:rPr lang="zh-CN" altLang="en-US" sz="4800" b="1" dirty="0">
                <a:solidFill>
                  <a:schemeClr val="bg1"/>
                </a:solidFill>
                <a:latin typeface="微软雅黑" pitchFamily="34" charset="-122"/>
                <a:ea typeface="微软雅黑" pitchFamily="34" charset="-122"/>
                <a:cs typeface="Times New Roman" pitchFamily="18" charset="0"/>
              </a:rPr>
              <a:t>三、</a:t>
            </a:r>
            <a:r>
              <a:rPr lang="zh-CN" altLang="en-US" sz="4800" b="1" dirty="0" smtClean="0">
                <a:solidFill>
                  <a:schemeClr val="bg1"/>
                </a:solidFill>
                <a:latin typeface="微软雅黑" pitchFamily="34" charset="-122"/>
                <a:ea typeface="微软雅黑" pitchFamily="34" charset="-122"/>
                <a:cs typeface="Times New Roman" pitchFamily="18" charset="0"/>
              </a:rPr>
              <a:t>提升信息素养</a:t>
            </a:r>
            <a:endParaRPr lang="zh-CN" altLang="en-US" sz="4800" b="1" dirty="0">
              <a:solidFill>
                <a:schemeClr val="bg1"/>
              </a:solidFill>
              <a:latin typeface="微软雅黑" pitchFamily="34" charset="-122"/>
              <a:ea typeface="微软雅黑" pitchFamily="34" charset="-122"/>
              <a:cs typeface="Times New Roman" pitchFamily="18" charset="0"/>
            </a:endParaRPr>
          </a:p>
        </p:txBody>
      </p:sp>
    </p:spTree>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p:cNvSpPr/>
          <p:nvPr/>
        </p:nvSpPr>
        <p:spPr bwMode="auto">
          <a:xfrm>
            <a:off x="2973388" y="2852738"/>
            <a:ext cx="1619250" cy="16192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dirty="0">
                <a:latin typeface="微软雅黑" pitchFamily="34" charset="-122"/>
                <a:ea typeface="微软雅黑" pitchFamily="34" charset="-122"/>
              </a:rPr>
              <a:t>调查</a:t>
            </a:r>
            <a:endParaRPr lang="en-US" altLang="zh-CN" dirty="0">
              <a:latin typeface="微软雅黑" pitchFamily="34" charset="-122"/>
              <a:ea typeface="微软雅黑" pitchFamily="34" charset="-122"/>
            </a:endParaRPr>
          </a:p>
          <a:p>
            <a:pPr algn="ctr" fontAlgn="auto">
              <a:spcBef>
                <a:spcPts val="0"/>
              </a:spcBef>
              <a:spcAft>
                <a:spcPts val="0"/>
              </a:spcAft>
              <a:defRPr/>
            </a:pPr>
            <a:r>
              <a:rPr lang="zh-CN" altLang="en-US" dirty="0">
                <a:latin typeface="微软雅黑" pitchFamily="34" charset="-122"/>
                <a:ea typeface="微软雅黑" pitchFamily="34" charset="-122"/>
              </a:rPr>
              <a:t>与</a:t>
            </a:r>
            <a:endParaRPr lang="en-US" altLang="zh-CN" dirty="0">
              <a:latin typeface="微软雅黑" pitchFamily="34" charset="-122"/>
              <a:ea typeface="微软雅黑" pitchFamily="34" charset="-122"/>
            </a:endParaRPr>
          </a:p>
          <a:p>
            <a:pPr algn="ctr" fontAlgn="auto">
              <a:spcBef>
                <a:spcPts val="0"/>
              </a:spcBef>
              <a:spcAft>
                <a:spcPts val="0"/>
              </a:spcAft>
              <a:defRPr/>
            </a:pPr>
            <a:r>
              <a:rPr lang="zh-CN" altLang="en-US" dirty="0">
                <a:latin typeface="微软雅黑" pitchFamily="34" charset="-122"/>
                <a:ea typeface="微软雅黑" pitchFamily="34" charset="-122"/>
              </a:rPr>
              <a:t>调研</a:t>
            </a:r>
          </a:p>
        </p:txBody>
      </p:sp>
      <p:sp>
        <p:nvSpPr>
          <p:cNvPr id="10" name="椭圆 9"/>
          <p:cNvSpPr/>
          <p:nvPr/>
        </p:nvSpPr>
        <p:spPr bwMode="auto">
          <a:xfrm>
            <a:off x="5330825" y="3243263"/>
            <a:ext cx="939800" cy="939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dirty="0">
                <a:solidFill>
                  <a:schemeClr val="bg1"/>
                </a:solidFill>
                <a:latin typeface="微软雅黑" pitchFamily="34" charset="-122"/>
                <a:ea typeface="微软雅黑" pitchFamily="34" charset="-122"/>
              </a:rPr>
              <a:t>根源</a:t>
            </a:r>
          </a:p>
        </p:txBody>
      </p:sp>
      <p:sp>
        <p:nvSpPr>
          <p:cNvPr id="12" name="虚尾箭头 11"/>
          <p:cNvSpPr/>
          <p:nvPr/>
        </p:nvSpPr>
        <p:spPr bwMode="auto">
          <a:xfrm>
            <a:off x="6402388" y="3535363"/>
            <a:ext cx="546100" cy="355600"/>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latin typeface="微软雅黑" pitchFamily="34" charset="-122"/>
              <a:ea typeface="微软雅黑" pitchFamily="34" charset="-122"/>
            </a:endParaRPr>
          </a:p>
        </p:txBody>
      </p:sp>
      <p:sp>
        <p:nvSpPr>
          <p:cNvPr id="13" name="椭圆 12"/>
          <p:cNvSpPr/>
          <p:nvPr/>
        </p:nvSpPr>
        <p:spPr bwMode="auto">
          <a:xfrm>
            <a:off x="7045325" y="2881313"/>
            <a:ext cx="1620838" cy="16192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000" dirty="0">
                <a:latin typeface="微软雅黑" pitchFamily="34" charset="-122"/>
                <a:ea typeface="微软雅黑" pitchFamily="34" charset="-122"/>
              </a:rPr>
              <a:t>服务</a:t>
            </a:r>
            <a:endParaRPr lang="en-US" altLang="zh-CN" sz="2000" dirty="0">
              <a:latin typeface="微软雅黑" pitchFamily="34" charset="-122"/>
              <a:ea typeface="微软雅黑" pitchFamily="34" charset="-122"/>
            </a:endParaRPr>
          </a:p>
          <a:p>
            <a:pPr algn="ctr" fontAlgn="auto">
              <a:spcBef>
                <a:spcPts val="0"/>
              </a:spcBef>
              <a:spcAft>
                <a:spcPts val="0"/>
              </a:spcAft>
              <a:defRPr/>
            </a:pPr>
            <a:r>
              <a:rPr lang="zh-CN" altLang="en-US" sz="2000" dirty="0">
                <a:latin typeface="微软雅黑" pitchFamily="34" charset="-122"/>
                <a:ea typeface="微软雅黑" pitchFamily="34" charset="-122"/>
              </a:rPr>
              <a:t>新</a:t>
            </a:r>
            <a:endParaRPr lang="en-US" altLang="zh-CN" sz="2000" dirty="0">
              <a:latin typeface="微软雅黑" pitchFamily="34" charset="-122"/>
              <a:ea typeface="微软雅黑" pitchFamily="34" charset="-122"/>
            </a:endParaRPr>
          </a:p>
          <a:p>
            <a:pPr algn="ctr" fontAlgn="auto">
              <a:spcBef>
                <a:spcPts val="0"/>
              </a:spcBef>
              <a:spcAft>
                <a:spcPts val="0"/>
              </a:spcAft>
              <a:defRPr/>
            </a:pPr>
            <a:r>
              <a:rPr lang="zh-CN" altLang="en-US" sz="2000" dirty="0">
                <a:latin typeface="微软雅黑" pitchFamily="34" charset="-122"/>
                <a:ea typeface="微软雅黑" pitchFamily="34" charset="-122"/>
              </a:rPr>
              <a:t>模式</a:t>
            </a:r>
          </a:p>
        </p:txBody>
      </p:sp>
      <p:grpSp>
        <p:nvGrpSpPr>
          <p:cNvPr id="75781" name="组合 89"/>
          <p:cNvGrpSpPr>
            <a:grpSpLocks/>
          </p:cNvGrpSpPr>
          <p:nvPr/>
        </p:nvGrpSpPr>
        <p:grpSpPr bwMode="auto">
          <a:xfrm>
            <a:off x="-312738" y="4643438"/>
            <a:ext cx="4143376" cy="1428750"/>
            <a:chOff x="2041991" y="4864252"/>
            <a:chExt cx="4143196" cy="1428899"/>
          </a:xfrm>
        </p:grpSpPr>
        <p:sp>
          <p:nvSpPr>
            <p:cNvPr id="18" name="椭圆 17"/>
            <p:cNvSpPr/>
            <p:nvPr/>
          </p:nvSpPr>
          <p:spPr>
            <a:xfrm>
              <a:off x="6058193" y="4864252"/>
              <a:ext cx="126994" cy="12701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a:latin typeface="微软雅黑" pitchFamily="34" charset="-122"/>
                  <a:ea typeface="微软雅黑" pitchFamily="34" charset="-122"/>
                </a:rPr>
                <a:t> </a:t>
              </a:r>
              <a:endParaRPr lang="zh-CN" altLang="en-US" dirty="0">
                <a:latin typeface="微软雅黑" pitchFamily="34" charset="-122"/>
                <a:ea typeface="微软雅黑" pitchFamily="34" charset="-122"/>
              </a:endParaRPr>
            </a:p>
          </p:txBody>
        </p:sp>
        <p:cxnSp>
          <p:nvCxnSpPr>
            <p:cNvPr id="19" name="直接连接符 18"/>
            <p:cNvCxnSpPr>
              <a:stCxn id="18" idx="4"/>
            </p:cNvCxnSpPr>
            <p:nvPr/>
          </p:nvCxnSpPr>
          <p:spPr>
            <a:xfrm rot="5400000">
              <a:off x="5466778" y="5638239"/>
              <a:ext cx="1301886" cy="793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文本框 3"/>
            <p:cNvSpPr txBox="1"/>
            <p:nvPr/>
          </p:nvSpPr>
          <p:spPr>
            <a:xfrm>
              <a:off x="2041991" y="5277045"/>
              <a:ext cx="4071761" cy="1016106"/>
            </a:xfrm>
            <a:prstGeom prst="rect">
              <a:avLst/>
            </a:prstGeom>
            <a:noFill/>
          </p:spPr>
          <p:txBody>
            <a:bodyPr>
              <a:spAutoFit/>
            </a:bodyPr>
            <a:lstStyle/>
            <a:p>
              <a:pPr fontAlgn="auto">
                <a:spcBef>
                  <a:spcPts val="0"/>
                </a:spcBef>
                <a:spcAft>
                  <a:spcPts val="0"/>
                </a:spcAft>
                <a:defRPr/>
              </a:pPr>
              <a:r>
                <a:rPr lang="zh-CN" altLang="en-US" sz="2000" dirty="0">
                  <a:solidFill>
                    <a:schemeClr val="bg1">
                      <a:lumMod val="50000"/>
                    </a:schemeClr>
                  </a:solidFill>
                  <a:latin typeface="微软雅黑" pitchFamily="34" charset="-122"/>
                  <a:ea typeface="微软雅黑" pitchFamily="34" charset="-122"/>
                </a:rPr>
                <a:t>                 数字资源使用状况</a:t>
              </a:r>
              <a:r>
                <a:rPr lang="zh-CN" altLang="en-US" sz="2000" b="1" dirty="0">
                  <a:solidFill>
                    <a:schemeClr val="bg1">
                      <a:lumMod val="50000"/>
                    </a:schemeClr>
                  </a:solidFill>
                  <a:latin typeface="微软雅黑" pitchFamily="34" charset="-122"/>
                  <a:ea typeface="微软雅黑" pitchFamily="34" charset="-122"/>
                </a:rPr>
                <a:t>调查</a:t>
              </a:r>
              <a:endParaRPr lang="en-US" altLang="zh-CN" sz="2000" b="1" dirty="0">
                <a:solidFill>
                  <a:schemeClr val="bg1">
                    <a:lumMod val="50000"/>
                  </a:schemeClr>
                </a:solidFill>
                <a:latin typeface="微软雅黑" pitchFamily="34" charset="-122"/>
                <a:ea typeface="微软雅黑" pitchFamily="34" charset="-122"/>
              </a:endParaRPr>
            </a:p>
            <a:p>
              <a:pPr fontAlgn="auto">
                <a:spcBef>
                  <a:spcPts val="0"/>
                </a:spcBef>
                <a:spcAft>
                  <a:spcPts val="0"/>
                </a:spcAft>
                <a:defRPr/>
              </a:pPr>
              <a:r>
                <a:rPr lang="en-US" sz="2000" dirty="0">
                  <a:solidFill>
                    <a:schemeClr val="bg1">
                      <a:lumMod val="50000"/>
                    </a:schemeClr>
                  </a:solidFill>
                  <a:latin typeface="微软雅黑" pitchFamily="34" charset="-122"/>
                  <a:ea typeface="微软雅黑" pitchFamily="34" charset="-122"/>
                </a:rPr>
                <a:t>                      CNKI</a:t>
              </a:r>
              <a:r>
                <a:rPr lang="zh-CN" altLang="en-US" sz="2000" dirty="0">
                  <a:solidFill>
                    <a:schemeClr val="bg1">
                      <a:lumMod val="50000"/>
                    </a:schemeClr>
                  </a:solidFill>
                  <a:latin typeface="微软雅黑" pitchFamily="34" charset="-122"/>
                  <a:ea typeface="微软雅黑" pitchFamily="34" charset="-122"/>
                </a:rPr>
                <a:t>使用反馈</a:t>
              </a:r>
              <a:r>
                <a:rPr lang="zh-CN" altLang="en-US" sz="2000" b="1" dirty="0">
                  <a:solidFill>
                    <a:schemeClr val="bg1">
                      <a:lumMod val="50000"/>
                    </a:schemeClr>
                  </a:solidFill>
                  <a:latin typeface="微软雅黑" pitchFamily="34" charset="-122"/>
                  <a:ea typeface="微软雅黑" pitchFamily="34" charset="-122"/>
                </a:rPr>
                <a:t>调查</a:t>
              </a:r>
              <a:endParaRPr lang="en-US" altLang="zh-CN" sz="2000" b="1" dirty="0">
                <a:solidFill>
                  <a:schemeClr val="bg1">
                    <a:lumMod val="50000"/>
                  </a:schemeClr>
                </a:solidFill>
                <a:latin typeface="微软雅黑" pitchFamily="34" charset="-122"/>
                <a:ea typeface="微软雅黑" pitchFamily="34" charset="-122"/>
              </a:endParaRPr>
            </a:p>
            <a:p>
              <a:pPr fontAlgn="auto">
                <a:spcBef>
                  <a:spcPts val="0"/>
                </a:spcBef>
                <a:spcAft>
                  <a:spcPts val="0"/>
                </a:spcAft>
                <a:defRPr/>
              </a:pPr>
              <a:r>
                <a:rPr lang="zh-CN" altLang="en-US" sz="2000" dirty="0">
                  <a:solidFill>
                    <a:schemeClr val="bg1">
                      <a:lumMod val="50000"/>
                    </a:schemeClr>
                  </a:solidFill>
                  <a:latin typeface="微软雅黑" pitchFamily="34" charset="-122"/>
                  <a:ea typeface="微软雅黑" pitchFamily="34" charset="-122"/>
                </a:rPr>
                <a:t>       资源建设与发展趋势分析</a:t>
              </a:r>
              <a:r>
                <a:rPr lang="zh-CN" altLang="en-US" sz="2000" b="1" dirty="0">
                  <a:solidFill>
                    <a:schemeClr val="bg1">
                      <a:lumMod val="50000"/>
                    </a:schemeClr>
                  </a:solidFill>
                  <a:latin typeface="微软雅黑" pitchFamily="34" charset="-122"/>
                  <a:ea typeface="微软雅黑" pitchFamily="34" charset="-122"/>
                </a:rPr>
                <a:t>调研</a:t>
              </a:r>
              <a:endParaRPr lang="en-US" altLang="zh-CN" sz="2000" b="1" dirty="0">
                <a:solidFill>
                  <a:schemeClr val="bg1">
                    <a:lumMod val="50000"/>
                  </a:schemeClr>
                </a:solidFill>
                <a:latin typeface="微软雅黑" pitchFamily="34" charset="-122"/>
                <a:ea typeface="微软雅黑" pitchFamily="34" charset="-122"/>
              </a:endParaRPr>
            </a:p>
          </p:txBody>
        </p:sp>
      </p:grpSp>
      <p:cxnSp>
        <p:nvCxnSpPr>
          <p:cNvPr id="40" name="直接连接符 39"/>
          <p:cNvCxnSpPr/>
          <p:nvPr/>
        </p:nvCxnSpPr>
        <p:spPr bwMode="auto">
          <a:xfrm rot="16200000" flipV="1">
            <a:off x="5072063" y="2398712"/>
            <a:ext cx="1187450" cy="158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1" name="椭圆 40"/>
          <p:cNvSpPr/>
          <p:nvPr/>
        </p:nvSpPr>
        <p:spPr bwMode="auto">
          <a:xfrm>
            <a:off x="7918450" y="4659313"/>
            <a:ext cx="127000" cy="127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a:latin typeface="微软雅黑" pitchFamily="34" charset="-122"/>
                <a:ea typeface="微软雅黑" pitchFamily="34" charset="-122"/>
              </a:rPr>
              <a:t> </a:t>
            </a:r>
            <a:endParaRPr lang="zh-CN" altLang="en-US" dirty="0">
              <a:latin typeface="微软雅黑" pitchFamily="34" charset="-122"/>
              <a:ea typeface="微软雅黑" pitchFamily="34" charset="-122"/>
            </a:endParaRPr>
          </a:p>
        </p:txBody>
      </p:sp>
      <p:cxnSp>
        <p:nvCxnSpPr>
          <p:cNvPr id="42" name="直接连接符 41"/>
          <p:cNvCxnSpPr/>
          <p:nvPr/>
        </p:nvCxnSpPr>
        <p:spPr bwMode="auto">
          <a:xfrm rot="5400000">
            <a:off x="7720013" y="5024438"/>
            <a:ext cx="515937" cy="793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688013" y="1928813"/>
            <a:ext cx="1724025" cy="708025"/>
          </a:xfrm>
          <a:prstGeom prst="rect">
            <a:avLst/>
          </a:prstGeom>
          <a:noFill/>
        </p:spPr>
        <p:txBody>
          <a:bodyPr wrap="none">
            <a:spAutoFit/>
          </a:bodyPr>
          <a:lstStyle/>
          <a:p>
            <a:pPr>
              <a:defRPr/>
            </a:pPr>
            <a:r>
              <a:rPr lang="zh-CN" altLang="en-US" sz="2000" dirty="0">
                <a:solidFill>
                  <a:schemeClr val="bg1">
                    <a:lumMod val="50000"/>
                  </a:schemeClr>
                </a:solidFill>
                <a:latin typeface="微软雅黑" pitchFamily="34" charset="-122"/>
                <a:ea typeface="微软雅黑" pitchFamily="34" charset="-122"/>
              </a:rPr>
              <a:t>通过</a:t>
            </a:r>
            <a:r>
              <a:rPr lang="zh-CN" altLang="en-US" sz="2000" b="1" dirty="0">
                <a:solidFill>
                  <a:schemeClr val="bg1">
                    <a:lumMod val="50000"/>
                  </a:schemeClr>
                </a:solidFill>
                <a:latin typeface="微软雅黑" pitchFamily="34" charset="-122"/>
                <a:ea typeface="微软雅黑" pitchFamily="34" charset="-122"/>
              </a:rPr>
              <a:t>深入调查</a:t>
            </a:r>
            <a:endParaRPr lang="en-US" altLang="zh-CN" sz="2000" b="1" dirty="0">
              <a:solidFill>
                <a:schemeClr val="bg1">
                  <a:lumMod val="50000"/>
                </a:schemeClr>
              </a:solidFill>
              <a:latin typeface="微软雅黑" pitchFamily="34" charset="-122"/>
              <a:ea typeface="微软雅黑" pitchFamily="34" charset="-122"/>
            </a:endParaRPr>
          </a:p>
          <a:p>
            <a:pPr>
              <a:defRPr/>
            </a:pPr>
            <a:r>
              <a:rPr lang="zh-CN" altLang="en-US" sz="2000" dirty="0">
                <a:solidFill>
                  <a:schemeClr val="bg1">
                    <a:lumMod val="50000"/>
                  </a:schemeClr>
                </a:solidFill>
                <a:latin typeface="微软雅黑" pitchFamily="34" charset="-122"/>
                <a:ea typeface="微软雅黑" pitchFamily="34" charset="-122"/>
              </a:rPr>
              <a:t>发现</a:t>
            </a:r>
            <a:r>
              <a:rPr lang="zh-CN" altLang="en-US" sz="2000" b="1" dirty="0">
                <a:solidFill>
                  <a:schemeClr val="bg1">
                    <a:lumMod val="50000"/>
                  </a:schemeClr>
                </a:solidFill>
                <a:latin typeface="微软雅黑" pitchFamily="34" charset="-122"/>
                <a:ea typeface="微软雅黑" pitchFamily="34" charset="-122"/>
              </a:rPr>
              <a:t>问题</a:t>
            </a:r>
            <a:r>
              <a:rPr lang="zh-CN" altLang="en-US" sz="2000" dirty="0">
                <a:solidFill>
                  <a:schemeClr val="bg1">
                    <a:lumMod val="50000"/>
                  </a:schemeClr>
                </a:solidFill>
                <a:latin typeface="微软雅黑" pitchFamily="34" charset="-122"/>
                <a:ea typeface="微软雅黑" pitchFamily="34" charset="-122"/>
              </a:rPr>
              <a:t>根源</a:t>
            </a:r>
          </a:p>
        </p:txBody>
      </p:sp>
      <p:sp>
        <p:nvSpPr>
          <p:cNvPr id="44" name="椭圆 43"/>
          <p:cNvSpPr/>
          <p:nvPr/>
        </p:nvSpPr>
        <p:spPr bwMode="auto">
          <a:xfrm>
            <a:off x="5616575" y="3016250"/>
            <a:ext cx="127000" cy="127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latin typeface="微软雅黑" pitchFamily="34" charset="-122"/>
              <a:ea typeface="微软雅黑" pitchFamily="34" charset="-122"/>
            </a:endParaRPr>
          </a:p>
        </p:txBody>
      </p:sp>
      <p:sp>
        <p:nvSpPr>
          <p:cNvPr id="45" name="矩形 44"/>
          <p:cNvSpPr/>
          <p:nvPr/>
        </p:nvSpPr>
        <p:spPr>
          <a:xfrm>
            <a:off x="6473825" y="4929188"/>
            <a:ext cx="1466850" cy="400050"/>
          </a:xfrm>
          <a:prstGeom prst="rect">
            <a:avLst/>
          </a:prstGeom>
        </p:spPr>
        <p:txBody>
          <a:bodyPr wrap="none">
            <a:spAutoFit/>
          </a:bodyPr>
          <a:lstStyle/>
          <a:p>
            <a:pPr>
              <a:defRPr/>
            </a:pPr>
            <a:r>
              <a:rPr lang="zh-CN" altLang="en-US" sz="2000" b="1" dirty="0">
                <a:solidFill>
                  <a:schemeClr val="bg1">
                    <a:lumMod val="50000"/>
                  </a:schemeClr>
                </a:solidFill>
                <a:latin typeface="微软雅黑" pitchFamily="34" charset="-122"/>
                <a:ea typeface="微软雅黑" pitchFamily="34" charset="-122"/>
              </a:rPr>
              <a:t>积极促成效</a:t>
            </a:r>
          </a:p>
        </p:txBody>
      </p:sp>
      <p:sp>
        <p:nvSpPr>
          <p:cNvPr id="75788" name="矩形 45"/>
          <p:cNvSpPr>
            <a:spLocks noChangeArrowheads="1"/>
          </p:cNvSpPr>
          <p:nvPr/>
        </p:nvSpPr>
        <p:spPr bwMode="auto">
          <a:xfrm>
            <a:off x="520700" y="928688"/>
            <a:ext cx="7466013" cy="769937"/>
          </a:xfrm>
          <a:prstGeom prst="rect">
            <a:avLst/>
          </a:prstGeom>
          <a:noFill/>
          <a:ln w="9525">
            <a:noFill/>
            <a:miter lim="800000"/>
            <a:headEnd/>
            <a:tailEnd/>
          </a:ln>
        </p:spPr>
        <p:txBody>
          <a:bodyPr wrap="none">
            <a:spAutoFit/>
          </a:bodyPr>
          <a:lstStyle/>
          <a:p>
            <a:r>
              <a:rPr lang="en-US" altLang="zh-CN" sz="4400" b="1">
                <a:latin typeface="微软雅黑" pitchFamily="34" charset="-122"/>
                <a:ea typeface="微软雅黑" pitchFamily="34" charset="-122"/>
              </a:rPr>
              <a:t>1.</a:t>
            </a:r>
            <a:r>
              <a:rPr lang="zh-CN" altLang="en-US" sz="4400" b="1">
                <a:latin typeface="微软雅黑" pitchFamily="34" charset="-122"/>
                <a:ea typeface="微软雅黑" pitchFamily="34" charset="-122"/>
              </a:rPr>
              <a:t>多方调研，探索服务新模式</a:t>
            </a:r>
          </a:p>
        </p:txBody>
      </p:sp>
      <p:sp>
        <p:nvSpPr>
          <p:cNvPr id="35" name="虚尾箭头 34"/>
          <p:cNvSpPr/>
          <p:nvPr/>
        </p:nvSpPr>
        <p:spPr bwMode="auto">
          <a:xfrm>
            <a:off x="4664075" y="3500438"/>
            <a:ext cx="546100" cy="355600"/>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latin typeface="微软雅黑" pitchFamily="34" charset="-122"/>
              <a:ea typeface="微软雅黑" pitchFamily="34" charset="-122"/>
            </a:endParaRPr>
          </a:p>
        </p:txBody>
      </p:sp>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Box 1"/>
          <p:cNvSpPr txBox="1">
            <a:spLocks noChangeArrowheads="1"/>
          </p:cNvSpPr>
          <p:nvPr/>
        </p:nvSpPr>
        <p:spPr bwMode="auto">
          <a:xfrm>
            <a:off x="449263" y="1087438"/>
            <a:ext cx="9574212" cy="769937"/>
          </a:xfrm>
          <a:prstGeom prst="rect">
            <a:avLst/>
          </a:prstGeom>
          <a:noFill/>
          <a:ln w="9525">
            <a:noFill/>
            <a:miter lim="800000"/>
            <a:headEnd/>
            <a:tailEnd/>
          </a:ln>
        </p:spPr>
        <p:txBody>
          <a:bodyPr>
            <a:spAutoFit/>
          </a:bodyPr>
          <a:lstStyle/>
          <a:p>
            <a:r>
              <a:rPr lang="en-US" altLang="zh-CN" sz="4400" b="1">
                <a:latin typeface="微软雅黑" pitchFamily="34" charset="-122"/>
                <a:ea typeface="微软雅黑" pitchFamily="34" charset="-122"/>
              </a:rPr>
              <a:t>2.</a:t>
            </a:r>
            <a:r>
              <a:rPr lang="zh-CN" altLang="en-US" sz="4400" b="1">
                <a:latin typeface="微软雅黑" pitchFamily="34" charset="-122"/>
                <a:ea typeface="微软雅黑" pitchFamily="34" charset="-122"/>
              </a:rPr>
              <a:t>主页变新颜，有效揭示馆藏资源</a:t>
            </a:r>
          </a:p>
        </p:txBody>
      </p:sp>
      <p:sp>
        <p:nvSpPr>
          <p:cNvPr id="3" name="TextBox 2"/>
          <p:cNvSpPr txBox="1"/>
          <p:nvPr/>
        </p:nvSpPr>
        <p:spPr>
          <a:xfrm>
            <a:off x="2020888" y="2500313"/>
            <a:ext cx="3643312" cy="4432300"/>
          </a:xfrm>
          <a:prstGeom prst="rect">
            <a:avLst/>
          </a:prstGeom>
          <a:noFill/>
        </p:spPr>
        <p:txBody>
          <a:bodyPr>
            <a:spAutoFit/>
          </a:bodyPr>
          <a:lstStyle/>
          <a:p>
            <a:pPr algn="r">
              <a:defRPr/>
            </a:pPr>
            <a:r>
              <a:rPr lang="zh-CN" altLang="en-US" sz="2400" dirty="0">
                <a:solidFill>
                  <a:schemeClr val="bg1">
                    <a:lumMod val="50000"/>
                  </a:schemeClr>
                </a:solidFill>
                <a:latin typeface="微软雅黑" pitchFamily="34" charset="-122"/>
                <a:ea typeface="微软雅黑" pitchFamily="34" charset="-122"/>
              </a:rPr>
              <a:t>图书馆</a:t>
            </a:r>
            <a:r>
              <a:rPr lang="zh-CN" altLang="en-US" sz="3200" b="1" dirty="0">
                <a:solidFill>
                  <a:schemeClr val="bg1">
                    <a:lumMod val="50000"/>
                  </a:schemeClr>
                </a:solidFill>
                <a:latin typeface="微软雅黑" pitchFamily="34" charset="-122"/>
                <a:ea typeface="微软雅黑" pitchFamily="34" charset="-122"/>
              </a:rPr>
              <a:t>新版网站</a:t>
            </a:r>
            <a:endParaRPr lang="en-US" altLang="zh-CN" sz="3200" b="1" dirty="0">
              <a:solidFill>
                <a:schemeClr val="bg1">
                  <a:lumMod val="50000"/>
                </a:schemeClr>
              </a:solidFill>
              <a:latin typeface="微软雅黑" pitchFamily="34" charset="-122"/>
              <a:ea typeface="微软雅黑" pitchFamily="34" charset="-122"/>
            </a:endParaRPr>
          </a:p>
          <a:p>
            <a:pPr algn="r">
              <a:defRPr/>
            </a:pPr>
            <a:r>
              <a:rPr lang="zh-CN" altLang="en-US" sz="3200" b="1" dirty="0">
                <a:solidFill>
                  <a:schemeClr val="bg1">
                    <a:lumMod val="50000"/>
                  </a:schemeClr>
                </a:solidFill>
                <a:latin typeface="微软雅黑" pitchFamily="34" charset="-122"/>
                <a:ea typeface="微软雅黑" pitchFamily="34" charset="-122"/>
              </a:rPr>
              <a:t>布局</a:t>
            </a:r>
            <a:r>
              <a:rPr lang="zh-CN" altLang="en-US" sz="2400" dirty="0">
                <a:solidFill>
                  <a:schemeClr val="bg1">
                    <a:lumMod val="50000"/>
                  </a:schemeClr>
                </a:solidFill>
                <a:latin typeface="微软雅黑" pitchFamily="34" charset="-122"/>
                <a:ea typeface="微软雅黑" pitchFamily="34" charset="-122"/>
              </a:rPr>
              <a:t>更</a:t>
            </a:r>
            <a:r>
              <a:rPr lang="zh-CN" altLang="en-US" sz="3200" b="1" dirty="0">
                <a:solidFill>
                  <a:schemeClr val="bg1">
                    <a:lumMod val="50000"/>
                  </a:schemeClr>
                </a:solidFill>
                <a:latin typeface="微软雅黑" pitchFamily="34" charset="-122"/>
                <a:ea typeface="微软雅黑" pitchFamily="34" charset="-122"/>
              </a:rPr>
              <a:t>合理</a:t>
            </a:r>
            <a:endParaRPr lang="en-US" altLang="zh-CN" sz="3200" b="1" dirty="0">
              <a:solidFill>
                <a:schemeClr val="bg1">
                  <a:lumMod val="50000"/>
                </a:schemeClr>
              </a:solidFill>
              <a:latin typeface="微软雅黑" pitchFamily="34" charset="-122"/>
              <a:ea typeface="微软雅黑" pitchFamily="34" charset="-122"/>
            </a:endParaRPr>
          </a:p>
          <a:p>
            <a:pPr algn="r">
              <a:defRPr/>
            </a:pPr>
            <a:r>
              <a:rPr lang="zh-CN" altLang="en-US" sz="3200" b="1" dirty="0">
                <a:solidFill>
                  <a:schemeClr val="bg1">
                    <a:lumMod val="50000"/>
                  </a:schemeClr>
                </a:solidFill>
                <a:latin typeface="微软雅黑" pitchFamily="34" charset="-122"/>
                <a:ea typeface="微软雅黑" pitchFamily="34" charset="-122"/>
              </a:rPr>
              <a:t>层次</a:t>
            </a:r>
            <a:r>
              <a:rPr lang="zh-CN" altLang="en-US" sz="2400" dirty="0">
                <a:solidFill>
                  <a:schemeClr val="bg1">
                    <a:lumMod val="50000"/>
                  </a:schemeClr>
                </a:solidFill>
                <a:latin typeface="微软雅黑" pitchFamily="34" charset="-122"/>
                <a:ea typeface="微软雅黑" pitchFamily="34" charset="-122"/>
              </a:rPr>
              <a:t>更</a:t>
            </a:r>
            <a:r>
              <a:rPr lang="zh-CN" altLang="en-US" sz="3200" b="1" dirty="0">
                <a:solidFill>
                  <a:schemeClr val="bg1">
                    <a:lumMod val="50000"/>
                  </a:schemeClr>
                </a:solidFill>
                <a:latin typeface="微软雅黑" pitchFamily="34" charset="-122"/>
                <a:ea typeface="微软雅黑" pitchFamily="34" charset="-122"/>
              </a:rPr>
              <a:t>分明</a:t>
            </a:r>
            <a:endParaRPr lang="en-US" altLang="zh-CN" sz="3200" b="1" dirty="0">
              <a:solidFill>
                <a:schemeClr val="bg1">
                  <a:lumMod val="50000"/>
                </a:schemeClr>
              </a:solidFill>
              <a:latin typeface="微软雅黑" pitchFamily="34" charset="-122"/>
              <a:ea typeface="微软雅黑" pitchFamily="34" charset="-122"/>
            </a:endParaRPr>
          </a:p>
          <a:p>
            <a:pPr algn="r">
              <a:defRPr/>
            </a:pPr>
            <a:r>
              <a:rPr lang="zh-CN" altLang="en-US" sz="3200" b="1" dirty="0">
                <a:solidFill>
                  <a:schemeClr val="bg1">
                    <a:lumMod val="50000"/>
                  </a:schemeClr>
                </a:solidFill>
                <a:latin typeface="微软雅黑" pitchFamily="34" charset="-122"/>
                <a:ea typeface="微软雅黑" pitchFamily="34" charset="-122"/>
              </a:rPr>
              <a:t>内容</a:t>
            </a:r>
            <a:r>
              <a:rPr lang="zh-CN" altLang="en-US" sz="2400" dirty="0">
                <a:solidFill>
                  <a:schemeClr val="bg1">
                    <a:lumMod val="50000"/>
                  </a:schemeClr>
                </a:solidFill>
                <a:latin typeface="微软雅黑" pitchFamily="34" charset="-122"/>
                <a:ea typeface="微软雅黑" pitchFamily="34" charset="-122"/>
              </a:rPr>
              <a:t>更</a:t>
            </a:r>
            <a:r>
              <a:rPr lang="zh-CN" altLang="en-US" sz="3200" b="1" dirty="0">
                <a:solidFill>
                  <a:schemeClr val="bg1">
                    <a:lumMod val="50000"/>
                  </a:schemeClr>
                </a:solidFill>
                <a:latin typeface="微软雅黑" pitchFamily="34" charset="-122"/>
                <a:ea typeface="微软雅黑" pitchFamily="34" charset="-122"/>
              </a:rPr>
              <a:t>丰富</a:t>
            </a:r>
            <a:endParaRPr lang="en-US" altLang="zh-CN" sz="3200" b="1" dirty="0">
              <a:solidFill>
                <a:schemeClr val="bg1">
                  <a:lumMod val="50000"/>
                </a:schemeClr>
              </a:solidFill>
              <a:latin typeface="微软雅黑" pitchFamily="34" charset="-122"/>
              <a:ea typeface="微软雅黑" pitchFamily="34" charset="-122"/>
            </a:endParaRPr>
          </a:p>
          <a:p>
            <a:pPr algn="r">
              <a:defRPr/>
            </a:pPr>
            <a:r>
              <a:rPr lang="zh-CN" altLang="en-US" sz="2400" dirty="0">
                <a:solidFill>
                  <a:schemeClr val="bg1">
                    <a:lumMod val="50000"/>
                  </a:schemeClr>
                </a:solidFill>
                <a:latin typeface="微软雅黑" pitchFamily="34" charset="-122"/>
                <a:ea typeface="微软雅黑" pitchFamily="34" charset="-122"/>
              </a:rPr>
              <a:t>揭示</a:t>
            </a:r>
            <a:r>
              <a:rPr lang="zh-CN" altLang="en-US" sz="3200" b="1" dirty="0">
                <a:solidFill>
                  <a:schemeClr val="bg1">
                    <a:lumMod val="50000"/>
                  </a:schemeClr>
                </a:solidFill>
                <a:latin typeface="微软雅黑" pitchFamily="34" charset="-122"/>
                <a:ea typeface="微软雅黑" pitchFamily="34" charset="-122"/>
              </a:rPr>
              <a:t>资源</a:t>
            </a:r>
            <a:endParaRPr lang="en-US" altLang="zh-CN" sz="3200" b="1" dirty="0">
              <a:solidFill>
                <a:schemeClr val="bg1">
                  <a:lumMod val="50000"/>
                </a:schemeClr>
              </a:solidFill>
              <a:latin typeface="微软雅黑" pitchFamily="34" charset="-122"/>
              <a:ea typeface="微软雅黑" pitchFamily="34" charset="-122"/>
            </a:endParaRPr>
          </a:p>
          <a:p>
            <a:pPr algn="r">
              <a:defRPr/>
            </a:pPr>
            <a:r>
              <a:rPr lang="zh-CN" altLang="en-US" sz="2400" dirty="0">
                <a:solidFill>
                  <a:schemeClr val="bg1">
                    <a:lumMod val="50000"/>
                  </a:schemeClr>
                </a:solidFill>
                <a:latin typeface="微软雅黑" pitchFamily="34" charset="-122"/>
                <a:ea typeface="微软雅黑" pitchFamily="34" charset="-122"/>
              </a:rPr>
              <a:t>提供</a:t>
            </a:r>
            <a:r>
              <a:rPr lang="zh-CN" altLang="en-US" sz="3200" b="1" dirty="0">
                <a:solidFill>
                  <a:schemeClr val="bg1">
                    <a:lumMod val="50000"/>
                  </a:schemeClr>
                </a:solidFill>
                <a:latin typeface="微软雅黑" pitchFamily="34" charset="-122"/>
                <a:ea typeface="微软雅黑" pitchFamily="34" charset="-122"/>
              </a:rPr>
              <a:t>资源</a:t>
            </a:r>
            <a:r>
              <a:rPr lang="zh-CN" altLang="en-US" sz="2400" dirty="0">
                <a:solidFill>
                  <a:schemeClr val="bg1">
                    <a:lumMod val="50000"/>
                  </a:schemeClr>
                </a:solidFill>
                <a:latin typeface="微软雅黑" pitchFamily="34" charset="-122"/>
                <a:ea typeface="微软雅黑" pitchFamily="34" charset="-122"/>
              </a:rPr>
              <a:t>获取</a:t>
            </a:r>
            <a:r>
              <a:rPr lang="zh-CN" altLang="en-US" sz="3200" b="1" dirty="0">
                <a:solidFill>
                  <a:schemeClr val="bg1">
                    <a:lumMod val="50000"/>
                  </a:schemeClr>
                </a:solidFill>
                <a:latin typeface="微软雅黑" pitchFamily="34" charset="-122"/>
                <a:ea typeface="微软雅黑" pitchFamily="34" charset="-122"/>
              </a:rPr>
              <a:t>途径</a:t>
            </a:r>
            <a:endParaRPr lang="en-US" altLang="zh-CN" sz="3200" b="1" dirty="0">
              <a:solidFill>
                <a:schemeClr val="bg1">
                  <a:lumMod val="50000"/>
                </a:schemeClr>
              </a:solidFill>
              <a:latin typeface="微软雅黑" pitchFamily="34" charset="-122"/>
              <a:ea typeface="微软雅黑" pitchFamily="34" charset="-122"/>
            </a:endParaRPr>
          </a:p>
          <a:p>
            <a:pPr>
              <a:defRPr/>
            </a:pPr>
            <a:endParaRPr lang="en-US" altLang="zh-CN" dirty="0">
              <a:latin typeface="Arial" pitchFamily="34" charset="0"/>
              <a:ea typeface="宋体" pitchFamily="2" charset="-122"/>
            </a:endParaRPr>
          </a:p>
          <a:p>
            <a:pPr>
              <a:defRPr/>
            </a:pPr>
            <a:endParaRPr lang="en-US" altLang="zh-CN" dirty="0">
              <a:latin typeface="Arial" pitchFamily="34" charset="0"/>
              <a:ea typeface="宋体" pitchFamily="2" charset="-122"/>
            </a:endParaRPr>
          </a:p>
          <a:p>
            <a:pPr>
              <a:defRPr/>
            </a:pPr>
            <a:endParaRPr lang="en-US" altLang="zh-CN" dirty="0">
              <a:latin typeface="Arial" pitchFamily="34" charset="0"/>
              <a:ea typeface="宋体" pitchFamily="2" charset="-122"/>
            </a:endParaRPr>
          </a:p>
          <a:p>
            <a:pPr>
              <a:defRPr/>
            </a:pPr>
            <a:endParaRPr lang="en-US" altLang="zh-CN" dirty="0">
              <a:latin typeface="Arial" pitchFamily="34" charset="0"/>
              <a:ea typeface="宋体" pitchFamily="2" charset="-122"/>
            </a:endParaRPr>
          </a:p>
          <a:p>
            <a:pPr>
              <a:defRPr/>
            </a:pPr>
            <a:endParaRPr lang="zh-CN" altLang="en-US" dirty="0">
              <a:latin typeface="Arial" pitchFamily="34" charset="0"/>
              <a:ea typeface="宋体" pitchFamily="2" charset="-122"/>
            </a:endParaRPr>
          </a:p>
        </p:txBody>
      </p:sp>
      <p:sp>
        <p:nvSpPr>
          <p:cNvPr id="77827" name="AutoShape 2" descr="http://set3.mail.qq.com/cgi-bin/viewfile?f=AA37DDD8BF4831F88752443758AF6BD50211BE102874A45305251BCA64BFDE5402CE27DB891D89188DD949B4ABEA2070C3E73DF2C2D885BC892B49F78F9CFB458883091276925CE7C9E29E39D1FD886A99125C020CF13603A755958121ED876B&amp;mailid=ZL0118-TFIE0FFwRkvZKy97t02JF4c&amp;sid=5Pq5_XhZLiOxc3cj&amp;net=3819538442"/>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zh-CN" altLang="en-US"/>
          </a:p>
        </p:txBody>
      </p:sp>
      <p:sp>
        <p:nvSpPr>
          <p:cNvPr id="77828" name="AutoShape 4" descr="http://set3.mail.qq.com/cgi-bin/viewfile?f=AA37DDD8BF4831F88752443758AF6BD50211BE102874A45305251BCA64BFDE5402CE27DB891D89188DD949B4ABEA2070C3E73DF2C2D885BC892B49F78F9CFB458883091276925CE7C9E29E39D1FD886A99125C020CF13603A755958121ED876B&amp;mailid=ZL0118-TFIE0FFwRkvZKy97t02JF4c&amp;sid=5Pq5_XhZLiOxc3cj&amp;net=3819538442"/>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zh-CN" altLang="en-US"/>
          </a:p>
        </p:txBody>
      </p:sp>
      <p:sp>
        <p:nvSpPr>
          <p:cNvPr id="77829" name="AutoShape 6" descr="http://set3.mail.qq.com/cgi-bin/viewfile?f=AA37DDD8BF4831F88752443758AF6BD50211BE102874A45305251BCA64BFDE5402CE27DB891D89188DD949B4ABEA2070C3E73DF2C2D885BC892B49F78F9CFB458883091276925CE7C9E29E39D1FD886A99125C020CF13603A755958121ED876B&amp;mailid=ZL0118-TFIE0FFwRkvZKy97t02JF4c&amp;sid=5Pq5_XhZLiOxc3cj&amp;net=3819538442"/>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zh-CN" altLang="en-US"/>
          </a:p>
        </p:txBody>
      </p:sp>
      <p:pic>
        <p:nvPicPr>
          <p:cNvPr id="4" name="图片 3" descr="newsite.jpg"/>
          <p:cNvPicPr>
            <a:picLocks noChangeAspect="1"/>
          </p:cNvPicPr>
          <p:nvPr/>
        </p:nvPicPr>
        <p:blipFill>
          <a:blip r:embed="rId3"/>
          <a:srcRect/>
          <a:stretch>
            <a:fillRect/>
          </a:stretch>
        </p:blipFill>
        <p:spPr bwMode="auto">
          <a:xfrm>
            <a:off x="5807075" y="2000250"/>
            <a:ext cx="4144963" cy="4364038"/>
          </a:xfrm>
          <a:prstGeom prst="rect">
            <a:avLst/>
          </a:prstGeom>
          <a:noFill/>
          <a:ln w="9525">
            <a:noFill/>
            <a:miter lim="800000"/>
            <a:headEnd/>
            <a:tailEnd/>
          </a:ln>
          <a:effectLst>
            <a:outerShdw dist="139700" dir="2700000" algn="tl" rotWithShape="0">
              <a:srgbClr val="333333">
                <a:alpha val="64999"/>
              </a:srgbClr>
            </a:outerShdw>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Box 2"/>
          <p:cNvSpPr txBox="1">
            <a:spLocks noChangeArrowheads="1"/>
          </p:cNvSpPr>
          <p:nvPr/>
        </p:nvSpPr>
        <p:spPr bwMode="auto">
          <a:xfrm>
            <a:off x="449263" y="1087438"/>
            <a:ext cx="9359900" cy="2124075"/>
          </a:xfrm>
          <a:prstGeom prst="rect">
            <a:avLst/>
          </a:prstGeom>
          <a:noFill/>
          <a:ln w="9525">
            <a:noFill/>
            <a:miter lim="800000"/>
            <a:headEnd/>
            <a:tailEnd/>
          </a:ln>
        </p:spPr>
        <p:txBody>
          <a:bodyPr>
            <a:spAutoFit/>
          </a:bodyPr>
          <a:lstStyle/>
          <a:p>
            <a:r>
              <a:rPr lang="en-US" altLang="zh-CN" sz="4400" b="1">
                <a:latin typeface="微软雅黑" pitchFamily="34" charset="-122"/>
                <a:ea typeface="微软雅黑" pitchFamily="34" charset="-122"/>
              </a:rPr>
              <a:t>3.</a:t>
            </a:r>
            <a:r>
              <a:rPr lang="zh-CN" altLang="en-US" sz="4400" b="1">
                <a:latin typeface="微软雅黑" pitchFamily="34" charset="-122"/>
                <a:ea typeface="微软雅黑" pitchFamily="34" charset="-122"/>
              </a:rPr>
              <a:t>外请专家讲学，提升馆员服务意识</a:t>
            </a:r>
          </a:p>
          <a:p>
            <a:endParaRPr lang="zh-CN" altLang="en-US" sz="4400">
              <a:latin typeface="微软雅黑" pitchFamily="34" charset="-122"/>
              <a:ea typeface="微软雅黑" pitchFamily="34" charset="-122"/>
            </a:endParaRPr>
          </a:p>
          <a:p>
            <a:endParaRPr lang="zh-CN" altLang="en-US" sz="4400" b="1">
              <a:latin typeface="微软雅黑" pitchFamily="34" charset="-122"/>
              <a:ea typeface="微软雅黑" pitchFamily="34" charset="-122"/>
            </a:endParaRPr>
          </a:p>
        </p:txBody>
      </p:sp>
      <p:sp>
        <p:nvSpPr>
          <p:cNvPr id="4" name="TextBox 3"/>
          <p:cNvSpPr txBox="1"/>
          <p:nvPr/>
        </p:nvSpPr>
        <p:spPr>
          <a:xfrm>
            <a:off x="4900613" y="5845175"/>
            <a:ext cx="7286625" cy="369888"/>
          </a:xfrm>
          <a:prstGeom prst="rect">
            <a:avLst/>
          </a:prstGeom>
          <a:noFill/>
        </p:spPr>
        <p:txBody>
          <a:bodyPr>
            <a:spAutoFit/>
          </a:bodyPr>
          <a:lstStyle/>
          <a:p>
            <a:pPr>
              <a:defRPr/>
            </a:pPr>
            <a:r>
              <a:rPr lang="zh-CN" altLang="en-US" b="1" dirty="0">
                <a:solidFill>
                  <a:schemeClr val="bg1">
                    <a:lumMod val="50000"/>
                  </a:schemeClr>
                </a:solidFill>
                <a:latin typeface="微软雅黑" pitchFamily="34" charset="-122"/>
                <a:ea typeface="微软雅黑" pitchFamily="34" charset="-122"/>
              </a:rPr>
              <a:t>黄如花教授作</a:t>
            </a:r>
            <a:r>
              <a:rPr lang="en-US" altLang="zh-CN" b="1" dirty="0">
                <a:solidFill>
                  <a:schemeClr val="bg1">
                    <a:lumMod val="50000"/>
                  </a:schemeClr>
                </a:solidFill>
                <a:latin typeface="微软雅黑" pitchFamily="34" charset="-122"/>
                <a:ea typeface="微软雅黑" pitchFamily="34" charset="-122"/>
              </a:rPr>
              <a:t>《</a:t>
            </a:r>
            <a:r>
              <a:rPr lang="zh-CN" altLang="en-US" b="1" dirty="0">
                <a:solidFill>
                  <a:schemeClr val="bg1">
                    <a:lumMod val="50000"/>
                  </a:schemeClr>
                </a:solidFill>
                <a:latin typeface="微软雅黑" pitchFamily="34" charset="-122"/>
                <a:ea typeface="微软雅黑" pitchFamily="34" charset="-122"/>
              </a:rPr>
              <a:t>如何利用信息检索提高工作与生活质量</a:t>
            </a:r>
            <a:r>
              <a:rPr lang="en-US" altLang="zh-CN" b="1" dirty="0">
                <a:solidFill>
                  <a:schemeClr val="bg1">
                    <a:lumMod val="50000"/>
                  </a:schemeClr>
                </a:solidFill>
                <a:latin typeface="微软雅黑" pitchFamily="34" charset="-122"/>
                <a:ea typeface="微软雅黑" pitchFamily="34" charset="-122"/>
              </a:rPr>
              <a:t>》</a:t>
            </a:r>
            <a:r>
              <a:rPr lang="zh-CN" altLang="en-US" b="1" dirty="0">
                <a:solidFill>
                  <a:schemeClr val="bg1">
                    <a:lumMod val="50000"/>
                  </a:schemeClr>
                </a:solidFill>
                <a:latin typeface="微软雅黑" pitchFamily="34" charset="-122"/>
                <a:ea typeface="微软雅黑" pitchFamily="34" charset="-122"/>
              </a:rPr>
              <a:t>的学术讲座</a:t>
            </a:r>
          </a:p>
        </p:txBody>
      </p:sp>
      <p:pic>
        <p:nvPicPr>
          <p:cNvPr id="5" name="图片 4" descr="044528492306.jpg"/>
          <p:cNvPicPr>
            <a:picLocks noChangeAspect="1" noChangeArrowheads="1"/>
          </p:cNvPicPr>
          <p:nvPr/>
        </p:nvPicPr>
        <p:blipFill>
          <a:blip r:embed="rId3"/>
          <a:srcRect/>
          <a:stretch>
            <a:fillRect/>
          </a:stretch>
        </p:blipFill>
        <p:spPr bwMode="auto">
          <a:xfrm>
            <a:off x="646113" y="1762125"/>
            <a:ext cx="4791075" cy="3919538"/>
          </a:xfrm>
          <a:prstGeom prst="rect">
            <a:avLst/>
          </a:prstGeom>
          <a:noFill/>
        </p:spPr>
      </p:pic>
      <p:sp>
        <p:nvSpPr>
          <p:cNvPr id="6" name="TextBox 5"/>
          <p:cNvSpPr txBox="1"/>
          <p:nvPr/>
        </p:nvSpPr>
        <p:spPr>
          <a:xfrm>
            <a:off x="663575" y="5416550"/>
            <a:ext cx="4857750" cy="369888"/>
          </a:xfrm>
          <a:prstGeom prst="rect">
            <a:avLst/>
          </a:prstGeom>
          <a:noFill/>
        </p:spPr>
        <p:txBody>
          <a:bodyPr>
            <a:spAutoFit/>
          </a:bodyPr>
          <a:lstStyle/>
          <a:p>
            <a:pPr>
              <a:defRPr/>
            </a:pPr>
            <a:r>
              <a:rPr lang="zh-CN" altLang="en-US" b="1" dirty="0">
                <a:solidFill>
                  <a:schemeClr val="bg1">
                    <a:lumMod val="50000"/>
                  </a:schemeClr>
                </a:solidFill>
                <a:latin typeface="微软雅黑" pitchFamily="34" charset="-122"/>
                <a:ea typeface="微软雅黑" pitchFamily="34" charset="-122"/>
              </a:rPr>
              <a:t>王新才教授作</a:t>
            </a:r>
            <a:r>
              <a:rPr lang="en-US" altLang="zh-CN" b="1" dirty="0">
                <a:solidFill>
                  <a:schemeClr val="bg1">
                    <a:lumMod val="50000"/>
                  </a:schemeClr>
                </a:solidFill>
                <a:latin typeface="微软雅黑" pitchFamily="34" charset="-122"/>
                <a:ea typeface="微软雅黑" pitchFamily="34" charset="-122"/>
              </a:rPr>
              <a:t>《</a:t>
            </a:r>
            <a:r>
              <a:rPr lang="zh-CN" altLang="en-US" b="1" dirty="0">
                <a:solidFill>
                  <a:schemeClr val="tx1">
                    <a:lumMod val="50000"/>
                    <a:lumOff val="50000"/>
                  </a:schemeClr>
                </a:solidFill>
                <a:latin typeface="微软雅黑" pitchFamily="34" charset="-122"/>
                <a:ea typeface="微软雅黑" pitchFamily="34" charset="-122"/>
              </a:rPr>
              <a:t>阅读经典与推广</a:t>
            </a:r>
            <a:r>
              <a:rPr lang="en-US" altLang="zh-CN" b="1" dirty="0">
                <a:solidFill>
                  <a:schemeClr val="tx1">
                    <a:lumMod val="50000"/>
                    <a:lumOff val="50000"/>
                  </a:schemeClr>
                </a:solidFill>
                <a:latin typeface="微软雅黑" pitchFamily="34" charset="-122"/>
                <a:ea typeface="微软雅黑" pitchFamily="34" charset="-122"/>
              </a:rPr>
              <a:t>》</a:t>
            </a:r>
            <a:r>
              <a:rPr lang="zh-CN" altLang="en-US" b="1" dirty="0">
                <a:solidFill>
                  <a:schemeClr val="bg1">
                    <a:lumMod val="50000"/>
                  </a:schemeClr>
                </a:solidFill>
                <a:latin typeface="微软雅黑" pitchFamily="34" charset="-122"/>
                <a:ea typeface="微软雅黑" pitchFamily="34" charset="-122"/>
              </a:rPr>
              <a:t>的学术讲座</a:t>
            </a:r>
          </a:p>
        </p:txBody>
      </p:sp>
      <p:pic>
        <p:nvPicPr>
          <p:cNvPr id="7" name="图片 6" descr="IMG_3125.jpg"/>
          <p:cNvPicPr>
            <a:picLocks noChangeAspect="1" noChangeArrowheads="1"/>
          </p:cNvPicPr>
          <p:nvPr/>
        </p:nvPicPr>
        <p:blipFill>
          <a:blip r:embed="rId4"/>
          <a:srcRect/>
          <a:stretch>
            <a:fillRect/>
          </a:stretch>
        </p:blipFill>
        <p:spPr bwMode="auto">
          <a:xfrm>
            <a:off x="6010275" y="2346325"/>
            <a:ext cx="4902200" cy="3700463"/>
          </a:xfrm>
          <a:prstGeom prst="rect">
            <a:avLst/>
          </a:prstGeom>
          <a:noFill/>
        </p:spPr>
      </p:pic>
      <p:pic>
        <p:nvPicPr>
          <p:cNvPr id="79878" name="图片 8" descr="tuding.png"/>
          <p:cNvPicPr>
            <a:picLocks noChangeAspect="1"/>
          </p:cNvPicPr>
          <p:nvPr/>
        </p:nvPicPr>
        <p:blipFill>
          <a:blip r:embed="rId5"/>
          <a:srcRect/>
          <a:stretch>
            <a:fillRect/>
          </a:stretch>
        </p:blipFill>
        <p:spPr bwMode="auto">
          <a:xfrm>
            <a:off x="4408488" y="1990725"/>
            <a:ext cx="469900" cy="438150"/>
          </a:xfrm>
          <a:prstGeom prst="rect">
            <a:avLst/>
          </a:prstGeom>
          <a:noFill/>
          <a:ln w="9525">
            <a:noFill/>
            <a:miter lim="800000"/>
            <a:headEnd/>
            <a:tailEnd/>
          </a:ln>
        </p:spPr>
      </p:pic>
      <p:pic>
        <p:nvPicPr>
          <p:cNvPr id="79879" name="图片 9" descr="tuding.png"/>
          <p:cNvPicPr>
            <a:picLocks noChangeAspect="1"/>
          </p:cNvPicPr>
          <p:nvPr/>
        </p:nvPicPr>
        <p:blipFill>
          <a:blip r:embed="rId5"/>
          <a:srcRect/>
          <a:stretch>
            <a:fillRect/>
          </a:stretch>
        </p:blipFill>
        <p:spPr bwMode="auto">
          <a:xfrm>
            <a:off x="9980613" y="2490788"/>
            <a:ext cx="471487" cy="43815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extBox 1"/>
          <p:cNvSpPr txBox="1">
            <a:spLocks noChangeArrowheads="1"/>
          </p:cNvSpPr>
          <p:nvPr/>
        </p:nvSpPr>
        <p:spPr bwMode="auto">
          <a:xfrm>
            <a:off x="449263" y="1000125"/>
            <a:ext cx="8145462" cy="769938"/>
          </a:xfrm>
          <a:prstGeom prst="rect">
            <a:avLst/>
          </a:prstGeom>
          <a:noFill/>
          <a:ln w="9525">
            <a:noFill/>
            <a:miter lim="800000"/>
            <a:headEnd/>
            <a:tailEnd/>
          </a:ln>
        </p:spPr>
        <p:txBody>
          <a:bodyPr>
            <a:spAutoFit/>
          </a:bodyPr>
          <a:lstStyle/>
          <a:p>
            <a:r>
              <a:rPr lang="en-US" altLang="zh-CN" sz="4400" b="1">
                <a:latin typeface="微软雅黑" pitchFamily="34" charset="-122"/>
                <a:ea typeface="微软雅黑" pitchFamily="34" charset="-122"/>
              </a:rPr>
              <a:t>4.</a:t>
            </a:r>
            <a:r>
              <a:rPr lang="zh-CN" altLang="en-US" sz="4400" b="1">
                <a:latin typeface="微软雅黑" pitchFamily="34" charset="-122"/>
                <a:ea typeface="微软雅黑" pitchFamily="34" charset="-122"/>
              </a:rPr>
              <a:t>完善读者信息素养的培训体系</a:t>
            </a:r>
          </a:p>
        </p:txBody>
      </p:sp>
      <p:sp>
        <p:nvSpPr>
          <p:cNvPr id="3" name="矩形 2"/>
          <p:cNvSpPr/>
          <p:nvPr/>
        </p:nvSpPr>
        <p:spPr>
          <a:xfrm>
            <a:off x="449263" y="1776413"/>
            <a:ext cx="7145337" cy="1076325"/>
          </a:xfrm>
          <a:prstGeom prst="rect">
            <a:avLst/>
          </a:prstGeom>
        </p:spPr>
        <p:txBody>
          <a:bodyPr>
            <a:spAutoFit/>
          </a:bodyPr>
          <a:lstStyle/>
          <a:p>
            <a:pPr>
              <a:defRPr/>
            </a:pPr>
            <a:r>
              <a:rPr lang="en-US" altLang="zh-CN" sz="3200" b="1" dirty="0">
                <a:solidFill>
                  <a:schemeClr val="bg1">
                    <a:lumMod val="50000"/>
                  </a:schemeClr>
                </a:solidFill>
                <a:latin typeface="微软雅黑" pitchFamily="34" charset="-122"/>
                <a:ea typeface="微软雅黑" pitchFamily="34" charset="-122"/>
              </a:rPr>
              <a:t>70</a:t>
            </a:r>
            <a:r>
              <a:rPr lang="zh-CN" altLang="en-US" sz="3200" b="1" dirty="0">
                <a:solidFill>
                  <a:schemeClr val="bg1">
                    <a:lumMod val="50000"/>
                  </a:schemeClr>
                </a:solidFill>
                <a:latin typeface="微软雅黑" pitchFamily="34" charset="-122"/>
                <a:ea typeface="微软雅黑" pitchFamily="34" charset="-122"/>
              </a:rPr>
              <a:t>个班</a:t>
            </a:r>
            <a:endParaRPr lang="en-US" altLang="zh-CN" sz="3200" b="1" dirty="0">
              <a:solidFill>
                <a:schemeClr val="bg1">
                  <a:lumMod val="50000"/>
                </a:schemeClr>
              </a:solidFill>
              <a:latin typeface="微软雅黑" pitchFamily="34" charset="-122"/>
              <a:ea typeface="微软雅黑" pitchFamily="34" charset="-122"/>
            </a:endParaRPr>
          </a:p>
          <a:p>
            <a:pPr>
              <a:defRPr/>
            </a:pPr>
            <a:r>
              <a:rPr lang="en-US" altLang="zh-CN" sz="3200" b="1" dirty="0">
                <a:solidFill>
                  <a:schemeClr val="bg1">
                    <a:lumMod val="50000"/>
                  </a:schemeClr>
                </a:solidFill>
                <a:latin typeface="微软雅黑" pitchFamily="34" charset="-122"/>
                <a:ea typeface="微软雅黑" pitchFamily="34" charset="-122"/>
              </a:rPr>
              <a:t>5000</a:t>
            </a:r>
            <a:r>
              <a:rPr lang="zh-CN" altLang="en-US" sz="2400" dirty="0">
                <a:solidFill>
                  <a:schemeClr val="bg1">
                    <a:lumMod val="50000"/>
                  </a:schemeClr>
                </a:solidFill>
                <a:latin typeface="微软雅黑" pitchFamily="34" charset="-122"/>
                <a:ea typeface="微软雅黑" pitchFamily="34" charset="-122"/>
              </a:rPr>
              <a:t>人次</a:t>
            </a:r>
            <a:r>
              <a:rPr lang="zh-CN" altLang="en-US" sz="3200" b="1" dirty="0">
                <a:solidFill>
                  <a:schemeClr val="bg1">
                    <a:lumMod val="50000"/>
                  </a:schemeClr>
                </a:solidFill>
                <a:latin typeface="微软雅黑" pitchFamily="34" charset="-122"/>
                <a:ea typeface="微软雅黑" pitchFamily="34" charset="-122"/>
              </a:rPr>
              <a:t>入馆教育</a:t>
            </a:r>
            <a:endParaRPr lang="zh-CN" altLang="en-US" sz="2400" dirty="0">
              <a:solidFill>
                <a:schemeClr val="bg1">
                  <a:lumMod val="50000"/>
                </a:schemeClr>
              </a:solidFill>
              <a:latin typeface="微软雅黑" pitchFamily="34" charset="-122"/>
              <a:ea typeface="微软雅黑" pitchFamily="34" charset="-122"/>
            </a:endParaRPr>
          </a:p>
        </p:txBody>
      </p:sp>
      <p:pic>
        <p:nvPicPr>
          <p:cNvPr id="4" name="图片 3" descr="上课.jpg"/>
          <p:cNvPicPr>
            <a:picLocks noChangeAspect="1" noChangeArrowheads="1"/>
          </p:cNvPicPr>
          <p:nvPr/>
        </p:nvPicPr>
        <p:blipFill>
          <a:blip r:embed="rId3"/>
          <a:srcRect/>
          <a:stretch>
            <a:fillRect/>
          </a:stretch>
        </p:blipFill>
        <p:spPr bwMode="auto">
          <a:xfrm>
            <a:off x="354013" y="2773363"/>
            <a:ext cx="4949825" cy="3992562"/>
          </a:xfrm>
          <a:prstGeom prst="rect">
            <a:avLst/>
          </a:prstGeom>
          <a:noFill/>
        </p:spPr>
      </p:pic>
      <p:pic>
        <p:nvPicPr>
          <p:cNvPr id="5" name="图片 4" descr="609F66BC7C8B354072B933F472416077.jpg"/>
          <p:cNvPicPr>
            <a:picLocks noChangeAspect="1" noChangeArrowheads="1"/>
          </p:cNvPicPr>
          <p:nvPr/>
        </p:nvPicPr>
        <p:blipFill>
          <a:blip r:embed="rId4"/>
          <a:srcRect/>
          <a:stretch>
            <a:fillRect/>
          </a:stretch>
        </p:blipFill>
        <p:spPr bwMode="auto">
          <a:xfrm>
            <a:off x="4883150" y="1200150"/>
            <a:ext cx="7289800" cy="5895975"/>
          </a:xfrm>
          <a:prstGeom prst="rect">
            <a:avLst/>
          </a:prstGeom>
          <a:noFill/>
        </p:spPr>
      </p:pic>
      <p:pic>
        <p:nvPicPr>
          <p:cNvPr id="81925" name="图片 5" descr="tuding.png"/>
          <p:cNvPicPr>
            <a:picLocks noChangeAspect="1"/>
          </p:cNvPicPr>
          <p:nvPr/>
        </p:nvPicPr>
        <p:blipFill>
          <a:blip r:embed="rId5"/>
          <a:srcRect/>
          <a:stretch>
            <a:fillRect/>
          </a:stretch>
        </p:blipFill>
        <p:spPr bwMode="auto">
          <a:xfrm>
            <a:off x="4337050" y="2928938"/>
            <a:ext cx="469900" cy="43815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844550" y="60325"/>
            <a:ext cx="215900" cy="15113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schemeClr val="accent6">
                  <a:lumMod val="60000"/>
                  <a:lumOff val="40000"/>
                </a:schemeClr>
              </a:solidFill>
            </a:endParaRPr>
          </a:p>
        </p:txBody>
      </p:sp>
      <p:sp>
        <p:nvSpPr>
          <p:cNvPr id="10" name="矩形 9"/>
          <p:cNvSpPr/>
          <p:nvPr/>
        </p:nvSpPr>
        <p:spPr>
          <a:xfrm>
            <a:off x="1179513" y="658813"/>
            <a:ext cx="215900" cy="91281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TextBox 6"/>
          <p:cNvSpPr txBox="1"/>
          <p:nvPr/>
        </p:nvSpPr>
        <p:spPr>
          <a:xfrm>
            <a:off x="1524000" y="568325"/>
            <a:ext cx="1639888" cy="646113"/>
          </a:xfrm>
          <a:prstGeom prst="rect">
            <a:avLst/>
          </a:prstGeom>
          <a:noFill/>
        </p:spPr>
        <p:txBody>
          <a:bodyPr>
            <a:spAutoFit/>
          </a:bodyPr>
          <a:lstStyle/>
          <a:p>
            <a:pPr algn="ctr" fontAlgn="auto">
              <a:spcBef>
                <a:spcPts val="0"/>
              </a:spcBef>
              <a:spcAft>
                <a:spcPts val="0"/>
              </a:spcAft>
              <a:defRPr/>
            </a:pPr>
            <a:r>
              <a:rPr lang="zh-CN" altLang="en-US" sz="3600" b="1" dirty="0">
                <a:solidFill>
                  <a:schemeClr val="bg1">
                    <a:lumMod val="50000"/>
                  </a:schemeClr>
                </a:solidFill>
                <a:latin typeface="微软雅黑" pitchFamily="34" charset="-122"/>
                <a:ea typeface="微软雅黑" pitchFamily="34" charset="-122"/>
              </a:rPr>
              <a:t>目 录</a:t>
            </a:r>
          </a:p>
        </p:txBody>
      </p:sp>
      <p:sp>
        <p:nvSpPr>
          <p:cNvPr id="8" name="TextBox 7"/>
          <p:cNvSpPr txBox="1"/>
          <p:nvPr/>
        </p:nvSpPr>
        <p:spPr>
          <a:xfrm>
            <a:off x="1520825" y="1201738"/>
            <a:ext cx="1714500" cy="369887"/>
          </a:xfrm>
          <a:prstGeom prst="rect">
            <a:avLst/>
          </a:prstGeom>
          <a:solidFill>
            <a:srgbClr val="C00000"/>
          </a:solidFill>
        </p:spPr>
        <p:txBody>
          <a:bodyPr>
            <a:spAutoFit/>
          </a:bodyPr>
          <a:lstStyle/>
          <a:p>
            <a:pPr algn="ctr" fontAlgn="auto">
              <a:spcBef>
                <a:spcPts val="0"/>
              </a:spcBef>
              <a:spcAft>
                <a:spcPts val="0"/>
              </a:spcAft>
              <a:defRPr/>
            </a:pPr>
            <a:r>
              <a:rPr lang="en-US" altLang="zh-CN" b="1" dirty="0">
                <a:solidFill>
                  <a:schemeClr val="bg1"/>
                </a:solidFill>
                <a:latin typeface="微软雅黑" pitchFamily="34" charset="-122"/>
                <a:ea typeface="微软雅黑" pitchFamily="34" charset="-122"/>
              </a:rPr>
              <a:t>CONTENTS</a:t>
            </a:r>
            <a:r>
              <a:rPr lang="en-US" altLang="zh-CN" b="1" dirty="0">
                <a:solidFill>
                  <a:schemeClr val="tx1">
                    <a:lumMod val="65000"/>
                    <a:lumOff val="35000"/>
                  </a:schemeClr>
                </a:solidFill>
                <a:latin typeface="微软雅黑" pitchFamily="34" charset="-122"/>
                <a:ea typeface="微软雅黑" pitchFamily="34" charset="-122"/>
              </a:rPr>
              <a:t> </a:t>
            </a:r>
            <a:endParaRPr lang="zh-CN" altLang="en-US" b="1" dirty="0">
              <a:solidFill>
                <a:schemeClr val="tx1">
                  <a:lumMod val="65000"/>
                  <a:lumOff val="35000"/>
                </a:schemeClr>
              </a:solidFill>
              <a:latin typeface="微软雅黑" pitchFamily="34" charset="-122"/>
              <a:ea typeface="微软雅黑" pitchFamily="34" charset="-122"/>
            </a:endParaRPr>
          </a:p>
        </p:txBody>
      </p:sp>
      <p:grpSp>
        <p:nvGrpSpPr>
          <p:cNvPr id="3" name="组合 30"/>
          <p:cNvGrpSpPr/>
          <p:nvPr/>
        </p:nvGrpSpPr>
        <p:grpSpPr>
          <a:xfrm>
            <a:off x="7153600" y="2915337"/>
            <a:ext cx="804799" cy="887270"/>
            <a:chOff x="5608638" y="1517650"/>
            <a:chExt cx="449263" cy="495301"/>
          </a:xfrm>
          <a:solidFill>
            <a:schemeClr val="bg1"/>
          </a:solidFill>
        </p:grpSpPr>
        <p:sp>
          <p:nvSpPr>
            <p:cNvPr id="32" name="Freeform 73"/>
            <p:cNvSpPr>
              <a:spLocks noEditPoints="1"/>
            </p:cNvSpPr>
            <p:nvPr/>
          </p:nvSpPr>
          <p:spPr bwMode="auto">
            <a:xfrm>
              <a:off x="5657850" y="1797050"/>
              <a:ext cx="400050" cy="185738"/>
            </a:xfrm>
            <a:custGeom>
              <a:avLst/>
              <a:gdLst>
                <a:gd name="T0" fmla="*/ 433 w 502"/>
                <a:gd name="T1" fmla="*/ 17 h 235"/>
                <a:gd name="T2" fmla="*/ 0 w 502"/>
                <a:gd name="T3" fmla="*/ 0 h 235"/>
                <a:gd name="T4" fmla="*/ 1 w 502"/>
                <a:gd name="T5" fmla="*/ 24 h 235"/>
                <a:gd name="T6" fmla="*/ 8 w 502"/>
                <a:gd name="T7" fmla="*/ 69 h 235"/>
                <a:gd name="T8" fmla="*/ 22 w 502"/>
                <a:gd name="T9" fmla="*/ 111 h 235"/>
                <a:gd name="T10" fmla="*/ 42 w 502"/>
                <a:gd name="T11" fmla="*/ 149 h 235"/>
                <a:gd name="T12" fmla="*/ 70 w 502"/>
                <a:gd name="T13" fmla="*/ 180 h 235"/>
                <a:gd name="T14" fmla="*/ 103 w 502"/>
                <a:gd name="T15" fmla="*/ 206 h 235"/>
                <a:gd name="T16" fmla="*/ 143 w 502"/>
                <a:gd name="T17" fmla="*/ 223 h 235"/>
                <a:gd name="T18" fmla="*/ 191 w 502"/>
                <a:gd name="T19" fmla="*/ 233 h 235"/>
                <a:gd name="T20" fmla="*/ 216 w 502"/>
                <a:gd name="T21" fmla="*/ 235 h 235"/>
                <a:gd name="T22" fmla="*/ 269 w 502"/>
                <a:gd name="T23" fmla="*/ 228 h 235"/>
                <a:gd name="T24" fmla="*/ 314 w 502"/>
                <a:gd name="T25" fmla="*/ 213 h 235"/>
                <a:gd name="T26" fmla="*/ 354 w 502"/>
                <a:gd name="T27" fmla="*/ 189 h 235"/>
                <a:gd name="T28" fmla="*/ 384 w 502"/>
                <a:gd name="T29" fmla="*/ 158 h 235"/>
                <a:gd name="T30" fmla="*/ 432 w 502"/>
                <a:gd name="T31" fmla="*/ 159 h 235"/>
                <a:gd name="T32" fmla="*/ 445 w 502"/>
                <a:gd name="T33" fmla="*/ 158 h 235"/>
                <a:gd name="T34" fmla="*/ 471 w 502"/>
                <a:gd name="T35" fmla="*/ 146 h 235"/>
                <a:gd name="T36" fmla="*/ 491 w 502"/>
                <a:gd name="T37" fmla="*/ 127 h 235"/>
                <a:gd name="T38" fmla="*/ 501 w 502"/>
                <a:gd name="T39" fmla="*/ 102 h 235"/>
                <a:gd name="T40" fmla="*/ 502 w 502"/>
                <a:gd name="T41" fmla="*/ 88 h 235"/>
                <a:gd name="T42" fmla="*/ 497 w 502"/>
                <a:gd name="T43" fmla="*/ 61 h 235"/>
                <a:gd name="T44" fmla="*/ 482 w 502"/>
                <a:gd name="T45" fmla="*/ 38 h 235"/>
                <a:gd name="T46" fmla="*/ 461 w 502"/>
                <a:gd name="T47" fmla="*/ 23 h 235"/>
                <a:gd name="T48" fmla="*/ 433 w 502"/>
                <a:gd name="T49" fmla="*/ 17 h 235"/>
                <a:gd name="T50" fmla="*/ 432 w 502"/>
                <a:gd name="T51" fmla="*/ 134 h 235"/>
                <a:gd name="T52" fmla="*/ 418 w 502"/>
                <a:gd name="T53" fmla="*/ 134 h 235"/>
                <a:gd name="T54" fmla="*/ 400 w 502"/>
                <a:gd name="T55" fmla="*/ 132 h 235"/>
                <a:gd name="T56" fmla="*/ 419 w 502"/>
                <a:gd name="T57" fmla="*/ 90 h 235"/>
                <a:gd name="T58" fmla="*/ 430 w 502"/>
                <a:gd name="T59" fmla="*/ 43 h 235"/>
                <a:gd name="T60" fmla="*/ 432 w 502"/>
                <a:gd name="T61" fmla="*/ 43 h 235"/>
                <a:gd name="T62" fmla="*/ 440 w 502"/>
                <a:gd name="T63" fmla="*/ 43 h 235"/>
                <a:gd name="T64" fmla="*/ 457 w 502"/>
                <a:gd name="T65" fmla="*/ 51 h 235"/>
                <a:gd name="T66" fmla="*/ 469 w 502"/>
                <a:gd name="T67" fmla="*/ 63 h 235"/>
                <a:gd name="T68" fmla="*/ 476 w 502"/>
                <a:gd name="T69" fmla="*/ 78 h 235"/>
                <a:gd name="T70" fmla="*/ 477 w 502"/>
                <a:gd name="T71" fmla="*/ 88 h 235"/>
                <a:gd name="T72" fmla="*/ 473 w 502"/>
                <a:gd name="T73" fmla="*/ 106 h 235"/>
                <a:gd name="T74" fmla="*/ 463 w 502"/>
                <a:gd name="T75" fmla="*/ 120 h 235"/>
                <a:gd name="T76" fmla="*/ 449 w 502"/>
                <a:gd name="T77" fmla="*/ 130 h 235"/>
                <a:gd name="T78" fmla="*/ 432 w 502"/>
                <a:gd name="T79" fmla="*/ 134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2" h="235">
                  <a:moveTo>
                    <a:pt x="433" y="17"/>
                  </a:moveTo>
                  <a:lnTo>
                    <a:pt x="433" y="17"/>
                  </a:lnTo>
                  <a:lnTo>
                    <a:pt x="434" y="0"/>
                  </a:lnTo>
                  <a:lnTo>
                    <a:pt x="0" y="0"/>
                  </a:lnTo>
                  <a:lnTo>
                    <a:pt x="0" y="0"/>
                  </a:lnTo>
                  <a:lnTo>
                    <a:pt x="1" y="24"/>
                  </a:lnTo>
                  <a:lnTo>
                    <a:pt x="3" y="47"/>
                  </a:lnTo>
                  <a:lnTo>
                    <a:pt x="8" y="69"/>
                  </a:lnTo>
                  <a:lnTo>
                    <a:pt x="15" y="91"/>
                  </a:lnTo>
                  <a:lnTo>
                    <a:pt x="22" y="111"/>
                  </a:lnTo>
                  <a:lnTo>
                    <a:pt x="31" y="131"/>
                  </a:lnTo>
                  <a:lnTo>
                    <a:pt x="42" y="149"/>
                  </a:lnTo>
                  <a:lnTo>
                    <a:pt x="55" y="165"/>
                  </a:lnTo>
                  <a:lnTo>
                    <a:pt x="70" y="180"/>
                  </a:lnTo>
                  <a:lnTo>
                    <a:pt x="85" y="194"/>
                  </a:lnTo>
                  <a:lnTo>
                    <a:pt x="103" y="206"/>
                  </a:lnTo>
                  <a:lnTo>
                    <a:pt x="123" y="216"/>
                  </a:lnTo>
                  <a:lnTo>
                    <a:pt x="143" y="223"/>
                  </a:lnTo>
                  <a:lnTo>
                    <a:pt x="166" y="229"/>
                  </a:lnTo>
                  <a:lnTo>
                    <a:pt x="191" y="233"/>
                  </a:lnTo>
                  <a:lnTo>
                    <a:pt x="216" y="235"/>
                  </a:lnTo>
                  <a:lnTo>
                    <a:pt x="216" y="235"/>
                  </a:lnTo>
                  <a:lnTo>
                    <a:pt x="244" y="232"/>
                  </a:lnTo>
                  <a:lnTo>
                    <a:pt x="269" y="228"/>
                  </a:lnTo>
                  <a:lnTo>
                    <a:pt x="293" y="222"/>
                  </a:lnTo>
                  <a:lnTo>
                    <a:pt x="314" y="213"/>
                  </a:lnTo>
                  <a:lnTo>
                    <a:pt x="335" y="203"/>
                  </a:lnTo>
                  <a:lnTo>
                    <a:pt x="354" y="189"/>
                  </a:lnTo>
                  <a:lnTo>
                    <a:pt x="370" y="175"/>
                  </a:lnTo>
                  <a:lnTo>
                    <a:pt x="384" y="158"/>
                  </a:lnTo>
                  <a:lnTo>
                    <a:pt x="384" y="158"/>
                  </a:lnTo>
                  <a:lnTo>
                    <a:pt x="432" y="159"/>
                  </a:lnTo>
                  <a:lnTo>
                    <a:pt x="432" y="159"/>
                  </a:lnTo>
                  <a:lnTo>
                    <a:pt x="445" y="158"/>
                  </a:lnTo>
                  <a:lnTo>
                    <a:pt x="459" y="154"/>
                  </a:lnTo>
                  <a:lnTo>
                    <a:pt x="471" y="146"/>
                  </a:lnTo>
                  <a:lnTo>
                    <a:pt x="482" y="137"/>
                  </a:lnTo>
                  <a:lnTo>
                    <a:pt x="491" y="127"/>
                  </a:lnTo>
                  <a:lnTo>
                    <a:pt x="497" y="116"/>
                  </a:lnTo>
                  <a:lnTo>
                    <a:pt x="501" y="102"/>
                  </a:lnTo>
                  <a:lnTo>
                    <a:pt x="502" y="88"/>
                  </a:lnTo>
                  <a:lnTo>
                    <a:pt x="502" y="88"/>
                  </a:lnTo>
                  <a:lnTo>
                    <a:pt x="501" y="73"/>
                  </a:lnTo>
                  <a:lnTo>
                    <a:pt x="497" y="61"/>
                  </a:lnTo>
                  <a:lnTo>
                    <a:pt x="491" y="49"/>
                  </a:lnTo>
                  <a:lnTo>
                    <a:pt x="482" y="38"/>
                  </a:lnTo>
                  <a:lnTo>
                    <a:pt x="472" y="29"/>
                  </a:lnTo>
                  <a:lnTo>
                    <a:pt x="461" y="23"/>
                  </a:lnTo>
                  <a:lnTo>
                    <a:pt x="447" y="19"/>
                  </a:lnTo>
                  <a:lnTo>
                    <a:pt x="433" y="17"/>
                  </a:lnTo>
                  <a:lnTo>
                    <a:pt x="433" y="17"/>
                  </a:lnTo>
                  <a:close/>
                  <a:moveTo>
                    <a:pt x="432" y="134"/>
                  </a:moveTo>
                  <a:lnTo>
                    <a:pt x="432" y="134"/>
                  </a:lnTo>
                  <a:lnTo>
                    <a:pt x="418" y="134"/>
                  </a:lnTo>
                  <a:lnTo>
                    <a:pt x="400" y="132"/>
                  </a:lnTo>
                  <a:lnTo>
                    <a:pt x="400" y="132"/>
                  </a:lnTo>
                  <a:lnTo>
                    <a:pt x="411" y="112"/>
                  </a:lnTo>
                  <a:lnTo>
                    <a:pt x="419" y="90"/>
                  </a:lnTo>
                  <a:lnTo>
                    <a:pt x="425" y="67"/>
                  </a:lnTo>
                  <a:lnTo>
                    <a:pt x="430" y="43"/>
                  </a:lnTo>
                  <a:lnTo>
                    <a:pt x="430" y="43"/>
                  </a:lnTo>
                  <a:lnTo>
                    <a:pt x="432" y="43"/>
                  </a:lnTo>
                  <a:lnTo>
                    <a:pt x="432" y="43"/>
                  </a:lnTo>
                  <a:lnTo>
                    <a:pt x="440" y="43"/>
                  </a:lnTo>
                  <a:lnTo>
                    <a:pt x="449" y="47"/>
                  </a:lnTo>
                  <a:lnTo>
                    <a:pt x="457" y="51"/>
                  </a:lnTo>
                  <a:lnTo>
                    <a:pt x="463" y="56"/>
                  </a:lnTo>
                  <a:lnTo>
                    <a:pt x="469" y="63"/>
                  </a:lnTo>
                  <a:lnTo>
                    <a:pt x="473" y="71"/>
                  </a:lnTo>
                  <a:lnTo>
                    <a:pt x="476" y="78"/>
                  </a:lnTo>
                  <a:lnTo>
                    <a:pt x="477" y="88"/>
                  </a:lnTo>
                  <a:lnTo>
                    <a:pt x="477" y="88"/>
                  </a:lnTo>
                  <a:lnTo>
                    <a:pt x="476" y="97"/>
                  </a:lnTo>
                  <a:lnTo>
                    <a:pt x="473" y="106"/>
                  </a:lnTo>
                  <a:lnTo>
                    <a:pt x="469" y="114"/>
                  </a:lnTo>
                  <a:lnTo>
                    <a:pt x="463" y="120"/>
                  </a:lnTo>
                  <a:lnTo>
                    <a:pt x="457" y="125"/>
                  </a:lnTo>
                  <a:lnTo>
                    <a:pt x="449" y="130"/>
                  </a:lnTo>
                  <a:lnTo>
                    <a:pt x="440" y="132"/>
                  </a:lnTo>
                  <a:lnTo>
                    <a:pt x="432" y="134"/>
                  </a:lnTo>
                  <a:lnTo>
                    <a:pt x="432" y="134"/>
                  </a:lnTo>
                  <a:close/>
                </a:path>
              </a:pathLst>
            </a:custGeom>
            <a:grpFill/>
            <a:ln>
              <a:noFill/>
            </a:ln>
            <a:extLst/>
          </p:spPr>
          <p:txBody>
            <a:bodyPr/>
            <a:lstStyle/>
            <a:p>
              <a:pPr fontAlgn="auto">
                <a:spcBef>
                  <a:spcPts val="0"/>
                </a:spcBef>
                <a:spcAft>
                  <a:spcPts val="0"/>
                </a:spcAft>
                <a:defRPr/>
              </a:pPr>
              <a:endParaRPr lang="zh-CN" altLang="en-US">
                <a:latin typeface="+mn-lt"/>
                <a:ea typeface="+mn-ea"/>
              </a:endParaRPr>
            </a:p>
          </p:txBody>
        </p:sp>
        <p:sp>
          <p:nvSpPr>
            <p:cNvPr id="33" name="Freeform 74"/>
            <p:cNvSpPr>
              <a:spLocks/>
            </p:cNvSpPr>
            <p:nvPr/>
          </p:nvSpPr>
          <p:spPr bwMode="auto">
            <a:xfrm>
              <a:off x="5608638" y="1992313"/>
              <a:ext cx="449263" cy="20638"/>
            </a:xfrm>
            <a:custGeom>
              <a:avLst/>
              <a:gdLst>
                <a:gd name="T0" fmla="*/ 0 w 566"/>
                <a:gd name="T1" fmla="*/ 0 h 25"/>
                <a:gd name="T2" fmla="*/ 0 w 566"/>
                <a:gd name="T3" fmla="*/ 0 h 25"/>
                <a:gd name="T4" fmla="*/ 5 w 566"/>
                <a:gd name="T5" fmla="*/ 2 h 25"/>
                <a:gd name="T6" fmla="*/ 12 w 566"/>
                <a:gd name="T7" fmla="*/ 5 h 25"/>
                <a:gd name="T8" fmla="*/ 31 w 566"/>
                <a:gd name="T9" fmla="*/ 10 h 25"/>
                <a:gd name="T10" fmla="*/ 58 w 566"/>
                <a:gd name="T11" fmla="*/ 14 h 25"/>
                <a:gd name="T12" fmla="*/ 90 w 566"/>
                <a:gd name="T13" fmla="*/ 17 h 25"/>
                <a:gd name="T14" fmla="*/ 131 w 566"/>
                <a:gd name="T15" fmla="*/ 20 h 25"/>
                <a:gd name="T16" fmla="*/ 176 w 566"/>
                <a:gd name="T17" fmla="*/ 23 h 25"/>
                <a:gd name="T18" fmla="*/ 226 w 566"/>
                <a:gd name="T19" fmla="*/ 24 h 25"/>
                <a:gd name="T20" fmla="*/ 283 w 566"/>
                <a:gd name="T21" fmla="*/ 25 h 25"/>
                <a:gd name="T22" fmla="*/ 283 w 566"/>
                <a:gd name="T23" fmla="*/ 25 h 25"/>
                <a:gd name="T24" fmla="*/ 340 w 566"/>
                <a:gd name="T25" fmla="*/ 24 h 25"/>
                <a:gd name="T26" fmla="*/ 390 w 566"/>
                <a:gd name="T27" fmla="*/ 23 h 25"/>
                <a:gd name="T28" fmla="*/ 435 w 566"/>
                <a:gd name="T29" fmla="*/ 20 h 25"/>
                <a:gd name="T30" fmla="*/ 476 w 566"/>
                <a:gd name="T31" fmla="*/ 17 h 25"/>
                <a:gd name="T32" fmla="*/ 508 w 566"/>
                <a:gd name="T33" fmla="*/ 14 h 25"/>
                <a:gd name="T34" fmla="*/ 535 w 566"/>
                <a:gd name="T35" fmla="*/ 10 h 25"/>
                <a:gd name="T36" fmla="*/ 554 w 566"/>
                <a:gd name="T37" fmla="*/ 5 h 25"/>
                <a:gd name="T38" fmla="*/ 561 w 566"/>
                <a:gd name="T39" fmla="*/ 2 h 25"/>
                <a:gd name="T40" fmla="*/ 566 w 566"/>
                <a:gd name="T41" fmla="*/ 0 h 25"/>
                <a:gd name="T42" fmla="*/ 0 w 566"/>
                <a:gd name="T4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6" h="25">
                  <a:moveTo>
                    <a:pt x="0" y="0"/>
                  </a:moveTo>
                  <a:lnTo>
                    <a:pt x="0" y="0"/>
                  </a:lnTo>
                  <a:lnTo>
                    <a:pt x="5" y="2"/>
                  </a:lnTo>
                  <a:lnTo>
                    <a:pt x="12" y="5"/>
                  </a:lnTo>
                  <a:lnTo>
                    <a:pt x="31" y="10"/>
                  </a:lnTo>
                  <a:lnTo>
                    <a:pt x="58" y="14"/>
                  </a:lnTo>
                  <a:lnTo>
                    <a:pt x="90" y="17"/>
                  </a:lnTo>
                  <a:lnTo>
                    <a:pt x="131" y="20"/>
                  </a:lnTo>
                  <a:lnTo>
                    <a:pt x="176" y="23"/>
                  </a:lnTo>
                  <a:lnTo>
                    <a:pt x="226" y="24"/>
                  </a:lnTo>
                  <a:lnTo>
                    <a:pt x="283" y="25"/>
                  </a:lnTo>
                  <a:lnTo>
                    <a:pt x="283" y="25"/>
                  </a:lnTo>
                  <a:lnTo>
                    <a:pt x="340" y="24"/>
                  </a:lnTo>
                  <a:lnTo>
                    <a:pt x="390" y="23"/>
                  </a:lnTo>
                  <a:lnTo>
                    <a:pt x="435" y="20"/>
                  </a:lnTo>
                  <a:lnTo>
                    <a:pt x="476" y="17"/>
                  </a:lnTo>
                  <a:lnTo>
                    <a:pt x="508" y="14"/>
                  </a:lnTo>
                  <a:lnTo>
                    <a:pt x="535" y="10"/>
                  </a:lnTo>
                  <a:lnTo>
                    <a:pt x="554" y="5"/>
                  </a:lnTo>
                  <a:lnTo>
                    <a:pt x="561" y="2"/>
                  </a:lnTo>
                  <a:lnTo>
                    <a:pt x="566" y="0"/>
                  </a:lnTo>
                  <a:lnTo>
                    <a:pt x="0" y="0"/>
                  </a:lnTo>
                  <a:close/>
                </a:path>
              </a:pathLst>
            </a:custGeom>
            <a:grpFill/>
            <a:ln>
              <a:noFill/>
            </a:ln>
            <a:extLst/>
          </p:spPr>
          <p:txBody>
            <a:bodyPr/>
            <a:lstStyle/>
            <a:p>
              <a:pPr fontAlgn="auto">
                <a:spcBef>
                  <a:spcPts val="0"/>
                </a:spcBef>
                <a:spcAft>
                  <a:spcPts val="0"/>
                </a:spcAft>
                <a:defRPr/>
              </a:pPr>
              <a:endParaRPr lang="zh-CN" altLang="en-US">
                <a:latin typeface="+mn-lt"/>
                <a:ea typeface="+mn-ea"/>
              </a:endParaRPr>
            </a:p>
          </p:txBody>
        </p:sp>
        <p:sp>
          <p:nvSpPr>
            <p:cNvPr id="34" name="Freeform 75"/>
            <p:cNvSpPr>
              <a:spLocks/>
            </p:cNvSpPr>
            <p:nvPr/>
          </p:nvSpPr>
          <p:spPr bwMode="auto">
            <a:xfrm>
              <a:off x="5737225" y="1517650"/>
              <a:ext cx="122238" cy="255588"/>
            </a:xfrm>
            <a:custGeom>
              <a:avLst/>
              <a:gdLst>
                <a:gd name="T0" fmla="*/ 96 w 154"/>
                <a:gd name="T1" fmla="*/ 321 h 321"/>
                <a:gd name="T2" fmla="*/ 130 w 154"/>
                <a:gd name="T3" fmla="*/ 287 h 321"/>
                <a:gd name="T4" fmla="*/ 147 w 154"/>
                <a:gd name="T5" fmla="*/ 267 h 321"/>
                <a:gd name="T6" fmla="*/ 154 w 154"/>
                <a:gd name="T7" fmla="*/ 252 h 321"/>
                <a:gd name="T8" fmla="*/ 153 w 154"/>
                <a:gd name="T9" fmla="*/ 235 h 321"/>
                <a:gd name="T10" fmla="*/ 142 w 154"/>
                <a:gd name="T11" fmla="*/ 216 h 321"/>
                <a:gd name="T12" fmla="*/ 122 w 154"/>
                <a:gd name="T13" fmla="*/ 192 h 321"/>
                <a:gd name="T14" fmla="*/ 108 w 154"/>
                <a:gd name="T15" fmla="*/ 177 h 321"/>
                <a:gd name="T16" fmla="*/ 83 w 154"/>
                <a:gd name="T17" fmla="*/ 150 h 321"/>
                <a:gd name="T18" fmla="*/ 71 w 154"/>
                <a:gd name="T19" fmla="*/ 127 h 321"/>
                <a:gd name="T20" fmla="*/ 68 w 154"/>
                <a:gd name="T21" fmla="*/ 105 h 321"/>
                <a:gd name="T22" fmla="*/ 74 w 154"/>
                <a:gd name="T23" fmla="*/ 87 h 321"/>
                <a:gd name="T24" fmla="*/ 86 w 154"/>
                <a:gd name="T25" fmla="*/ 68 h 321"/>
                <a:gd name="T26" fmla="*/ 120 w 154"/>
                <a:gd name="T27" fmla="*/ 26 h 321"/>
                <a:gd name="T28" fmla="*/ 139 w 154"/>
                <a:gd name="T29" fmla="*/ 0 h 321"/>
                <a:gd name="T30" fmla="*/ 129 w 154"/>
                <a:gd name="T31" fmla="*/ 13 h 321"/>
                <a:gd name="T32" fmla="*/ 103 w 154"/>
                <a:gd name="T33" fmla="*/ 37 h 321"/>
                <a:gd name="T34" fmla="*/ 59 w 154"/>
                <a:gd name="T35" fmla="*/ 68 h 321"/>
                <a:gd name="T36" fmla="*/ 22 w 154"/>
                <a:gd name="T37" fmla="*/ 95 h 321"/>
                <a:gd name="T38" fmla="*/ 5 w 154"/>
                <a:gd name="T39" fmla="*/ 116 h 321"/>
                <a:gd name="T40" fmla="*/ 0 w 154"/>
                <a:gd name="T41" fmla="*/ 127 h 321"/>
                <a:gd name="T42" fmla="*/ 0 w 154"/>
                <a:gd name="T43" fmla="*/ 138 h 321"/>
                <a:gd name="T44" fmla="*/ 4 w 154"/>
                <a:gd name="T45" fmla="*/ 150 h 321"/>
                <a:gd name="T46" fmla="*/ 11 w 154"/>
                <a:gd name="T47" fmla="*/ 163 h 321"/>
                <a:gd name="T48" fmla="*/ 25 w 154"/>
                <a:gd name="T49" fmla="*/ 177 h 321"/>
                <a:gd name="T50" fmla="*/ 54 w 154"/>
                <a:gd name="T51" fmla="*/ 205 h 321"/>
                <a:gd name="T52" fmla="*/ 97 w 154"/>
                <a:gd name="T53" fmla="*/ 244 h 321"/>
                <a:gd name="T54" fmla="*/ 110 w 154"/>
                <a:gd name="T55" fmla="*/ 259 h 321"/>
                <a:gd name="T56" fmla="*/ 116 w 154"/>
                <a:gd name="T57" fmla="*/ 273 h 321"/>
                <a:gd name="T58" fmla="*/ 116 w 154"/>
                <a:gd name="T59" fmla="*/ 287 h 321"/>
                <a:gd name="T60" fmla="*/ 110 w 154"/>
                <a:gd name="T61" fmla="*/ 302 h 321"/>
                <a:gd name="T62" fmla="*/ 96 w 154"/>
                <a:gd name="T63" fmla="*/ 321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4" h="321">
                  <a:moveTo>
                    <a:pt x="96" y="321"/>
                  </a:moveTo>
                  <a:lnTo>
                    <a:pt x="96" y="321"/>
                  </a:lnTo>
                  <a:lnTo>
                    <a:pt x="113" y="302"/>
                  </a:lnTo>
                  <a:lnTo>
                    <a:pt x="130" y="287"/>
                  </a:lnTo>
                  <a:lnTo>
                    <a:pt x="142" y="273"/>
                  </a:lnTo>
                  <a:lnTo>
                    <a:pt x="147" y="267"/>
                  </a:lnTo>
                  <a:lnTo>
                    <a:pt x="151" y="259"/>
                  </a:lnTo>
                  <a:lnTo>
                    <a:pt x="154" y="252"/>
                  </a:lnTo>
                  <a:lnTo>
                    <a:pt x="154" y="244"/>
                  </a:lnTo>
                  <a:lnTo>
                    <a:pt x="153" y="235"/>
                  </a:lnTo>
                  <a:lnTo>
                    <a:pt x="149" y="226"/>
                  </a:lnTo>
                  <a:lnTo>
                    <a:pt x="142" y="216"/>
                  </a:lnTo>
                  <a:lnTo>
                    <a:pt x="134" y="205"/>
                  </a:lnTo>
                  <a:lnTo>
                    <a:pt x="122" y="192"/>
                  </a:lnTo>
                  <a:lnTo>
                    <a:pt x="108" y="177"/>
                  </a:lnTo>
                  <a:lnTo>
                    <a:pt x="108" y="177"/>
                  </a:lnTo>
                  <a:lnTo>
                    <a:pt x="95" y="163"/>
                  </a:lnTo>
                  <a:lnTo>
                    <a:pt x="83" y="150"/>
                  </a:lnTo>
                  <a:lnTo>
                    <a:pt x="76" y="138"/>
                  </a:lnTo>
                  <a:lnTo>
                    <a:pt x="71" y="127"/>
                  </a:lnTo>
                  <a:lnTo>
                    <a:pt x="68" y="116"/>
                  </a:lnTo>
                  <a:lnTo>
                    <a:pt x="68" y="105"/>
                  </a:lnTo>
                  <a:lnTo>
                    <a:pt x="71" y="95"/>
                  </a:lnTo>
                  <a:lnTo>
                    <a:pt x="74" y="87"/>
                  </a:lnTo>
                  <a:lnTo>
                    <a:pt x="79" y="78"/>
                  </a:lnTo>
                  <a:lnTo>
                    <a:pt x="86" y="68"/>
                  </a:lnTo>
                  <a:lnTo>
                    <a:pt x="102" y="48"/>
                  </a:lnTo>
                  <a:lnTo>
                    <a:pt x="120" y="26"/>
                  </a:lnTo>
                  <a:lnTo>
                    <a:pt x="130" y="13"/>
                  </a:lnTo>
                  <a:lnTo>
                    <a:pt x="139" y="0"/>
                  </a:lnTo>
                  <a:lnTo>
                    <a:pt x="139" y="0"/>
                  </a:lnTo>
                  <a:lnTo>
                    <a:pt x="129" y="13"/>
                  </a:lnTo>
                  <a:lnTo>
                    <a:pt x="116" y="26"/>
                  </a:lnTo>
                  <a:lnTo>
                    <a:pt x="103" y="37"/>
                  </a:lnTo>
                  <a:lnTo>
                    <a:pt x="90" y="48"/>
                  </a:lnTo>
                  <a:lnTo>
                    <a:pt x="59" y="68"/>
                  </a:lnTo>
                  <a:lnTo>
                    <a:pt x="33" y="87"/>
                  </a:lnTo>
                  <a:lnTo>
                    <a:pt x="22" y="95"/>
                  </a:lnTo>
                  <a:lnTo>
                    <a:pt x="11" y="105"/>
                  </a:lnTo>
                  <a:lnTo>
                    <a:pt x="5" y="116"/>
                  </a:lnTo>
                  <a:lnTo>
                    <a:pt x="3" y="121"/>
                  </a:lnTo>
                  <a:lnTo>
                    <a:pt x="0" y="127"/>
                  </a:lnTo>
                  <a:lnTo>
                    <a:pt x="0" y="132"/>
                  </a:lnTo>
                  <a:lnTo>
                    <a:pt x="0" y="138"/>
                  </a:lnTo>
                  <a:lnTo>
                    <a:pt x="1" y="143"/>
                  </a:lnTo>
                  <a:lnTo>
                    <a:pt x="4" y="150"/>
                  </a:lnTo>
                  <a:lnTo>
                    <a:pt x="8" y="156"/>
                  </a:lnTo>
                  <a:lnTo>
                    <a:pt x="11" y="163"/>
                  </a:lnTo>
                  <a:lnTo>
                    <a:pt x="18" y="170"/>
                  </a:lnTo>
                  <a:lnTo>
                    <a:pt x="25" y="177"/>
                  </a:lnTo>
                  <a:lnTo>
                    <a:pt x="25" y="177"/>
                  </a:lnTo>
                  <a:lnTo>
                    <a:pt x="54" y="205"/>
                  </a:lnTo>
                  <a:lnTo>
                    <a:pt x="78" y="226"/>
                  </a:lnTo>
                  <a:lnTo>
                    <a:pt x="97" y="244"/>
                  </a:lnTo>
                  <a:lnTo>
                    <a:pt x="103" y="252"/>
                  </a:lnTo>
                  <a:lnTo>
                    <a:pt x="110" y="259"/>
                  </a:lnTo>
                  <a:lnTo>
                    <a:pt x="113" y="267"/>
                  </a:lnTo>
                  <a:lnTo>
                    <a:pt x="116" y="273"/>
                  </a:lnTo>
                  <a:lnTo>
                    <a:pt x="117" y="279"/>
                  </a:lnTo>
                  <a:lnTo>
                    <a:pt x="116" y="287"/>
                  </a:lnTo>
                  <a:lnTo>
                    <a:pt x="115" y="294"/>
                  </a:lnTo>
                  <a:lnTo>
                    <a:pt x="110" y="302"/>
                  </a:lnTo>
                  <a:lnTo>
                    <a:pt x="103" y="311"/>
                  </a:lnTo>
                  <a:lnTo>
                    <a:pt x="96" y="321"/>
                  </a:lnTo>
                  <a:lnTo>
                    <a:pt x="96" y="321"/>
                  </a:lnTo>
                  <a:close/>
                </a:path>
              </a:pathLst>
            </a:custGeom>
            <a:grpFill/>
            <a:ln>
              <a:noFill/>
            </a:ln>
            <a:extLst/>
          </p:spPr>
          <p:txBody>
            <a:bodyPr/>
            <a:lstStyle/>
            <a:p>
              <a:pPr fontAlgn="auto">
                <a:spcBef>
                  <a:spcPts val="0"/>
                </a:spcBef>
                <a:spcAft>
                  <a:spcPts val="0"/>
                </a:spcAft>
                <a:defRPr/>
              </a:pPr>
              <a:endParaRPr lang="zh-CN" altLang="en-US">
                <a:latin typeface="+mn-lt"/>
                <a:ea typeface="+mn-ea"/>
              </a:endParaRPr>
            </a:p>
          </p:txBody>
        </p:sp>
      </p:grpSp>
      <p:sp>
        <p:nvSpPr>
          <p:cNvPr id="47110" name="AutoShape 5" descr="http://img5.imgtn.bdimg.com/it/u=2495480723,1032560664&amp;fm=21&amp;gp=0.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zh-CN" altLang="en-US">
              <a:latin typeface="Calibri" pitchFamily="34" charset="0"/>
            </a:endParaRPr>
          </a:p>
        </p:txBody>
      </p:sp>
      <p:sp>
        <p:nvSpPr>
          <p:cNvPr id="47111" name="AutoShape 7" descr="http://img5.imgtn.bdimg.com/it/u=2495480723,1032560664&amp;fm=21&amp;gp=0.jpg"/>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zh-CN" altLang="en-US">
              <a:latin typeface="Calibri" pitchFamily="34" charset="0"/>
            </a:endParaRPr>
          </a:p>
        </p:txBody>
      </p:sp>
      <p:cxnSp>
        <p:nvCxnSpPr>
          <p:cNvPr id="40" name="直接连接符 39"/>
          <p:cNvCxnSpPr/>
          <p:nvPr/>
        </p:nvCxnSpPr>
        <p:spPr>
          <a:xfrm>
            <a:off x="806450" y="1643063"/>
            <a:ext cx="10645775" cy="158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47113" name="TextBox 18"/>
          <p:cNvSpPr txBox="1">
            <a:spLocks noChangeArrowheads="1"/>
          </p:cNvSpPr>
          <p:nvPr/>
        </p:nvSpPr>
        <p:spPr bwMode="auto">
          <a:xfrm>
            <a:off x="3194050" y="2125663"/>
            <a:ext cx="1876425" cy="431800"/>
          </a:xfrm>
          <a:prstGeom prst="rect">
            <a:avLst/>
          </a:prstGeom>
          <a:noFill/>
          <a:ln w="9525">
            <a:noFill/>
            <a:miter lim="800000"/>
            <a:headEnd/>
            <a:tailEnd/>
          </a:ln>
        </p:spPr>
        <p:txBody>
          <a:bodyPr wrap="none">
            <a:spAutoFit/>
          </a:bodyPr>
          <a:lstStyle/>
          <a:p>
            <a:r>
              <a:rPr lang="zh-CN" altLang="en-US" sz="2200" b="1">
                <a:latin typeface="微软雅黑" pitchFamily="34" charset="-122"/>
                <a:ea typeface="微软雅黑" pitchFamily="34" charset="-122"/>
              </a:rPr>
              <a:t>巩固资源建设</a:t>
            </a:r>
            <a:endParaRPr lang="zh-CN" altLang="en-US" sz="2200"/>
          </a:p>
        </p:txBody>
      </p:sp>
      <p:sp>
        <p:nvSpPr>
          <p:cNvPr id="47114" name="Rectangle 1"/>
          <p:cNvSpPr>
            <a:spLocks noChangeArrowheads="1"/>
          </p:cNvSpPr>
          <p:nvPr/>
        </p:nvSpPr>
        <p:spPr bwMode="auto">
          <a:xfrm>
            <a:off x="3163888" y="3000375"/>
            <a:ext cx="4359275" cy="430213"/>
          </a:xfrm>
          <a:prstGeom prst="rect">
            <a:avLst/>
          </a:prstGeom>
          <a:noFill/>
          <a:ln w="9525">
            <a:noFill/>
            <a:miter lim="800000"/>
            <a:headEnd/>
            <a:tailEnd/>
          </a:ln>
        </p:spPr>
        <p:txBody>
          <a:bodyPr anchor="ctr">
            <a:spAutoFit/>
          </a:bodyPr>
          <a:lstStyle/>
          <a:p>
            <a:r>
              <a:rPr lang="zh-CN" altLang="en-US" sz="2200" b="1">
                <a:latin typeface="微软雅黑" pitchFamily="34" charset="-122"/>
                <a:ea typeface="微软雅黑" pitchFamily="34" charset="-122"/>
                <a:cs typeface="Times New Roman" pitchFamily="18" charset="0"/>
              </a:rPr>
              <a:t>完善基础服务</a:t>
            </a:r>
          </a:p>
        </p:txBody>
      </p:sp>
      <p:sp>
        <p:nvSpPr>
          <p:cNvPr id="47115" name="Rectangle 2"/>
          <p:cNvSpPr>
            <a:spLocks noChangeArrowheads="1"/>
          </p:cNvSpPr>
          <p:nvPr/>
        </p:nvSpPr>
        <p:spPr bwMode="auto">
          <a:xfrm>
            <a:off x="3163888" y="3929063"/>
            <a:ext cx="4502150" cy="430212"/>
          </a:xfrm>
          <a:prstGeom prst="rect">
            <a:avLst/>
          </a:prstGeom>
          <a:noFill/>
          <a:ln w="9525">
            <a:noFill/>
            <a:miter lim="800000"/>
            <a:headEnd/>
            <a:tailEnd/>
          </a:ln>
        </p:spPr>
        <p:txBody>
          <a:bodyPr anchor="ctr">
            <a:spAutoFit/>
          </a:bodyPr>
          <a:lstStyle/>
          <a:p>
            <a:r>
              <a:rPr lang="zh-CN" altLang="en-US" sz="2200" b="1">
                <a:latin typeface="微软雅黑" pitchFamily="34" charset="-122"/>
                <a:ea typeface="微软雅黑" pitchFamily="34" charset="-122"/>
                <a:cs typeface="Times New Roman" pitchFamily="18" charset="0"/>
              </a:rPr>
              <a:t>提升信息素养</a:t>
            </a:r>
          </a:p>
        </p:txBody>
      </p:sp>
      <p:sp>
        <p:nvSpPr>
          <p:cNvPr id="47116" name="Rectangle 3"/>
          <p:cNvSpPr>
            <a:spLocks noChangeArrowheads="1"/>
          </p:cNvSpPr>
          <p:nvPr/>
        </p:nvSpPr>
        <p:spPr bwMode="auto">
          <a:xfrm>
            <a:off x="3143250" y="4786313"/>
            <a:ext cx="5308600" cy="430212"/>
          </a:xfrm>
          <a:prstGeom prst="rect">
            <a:avLst/>
          </a:prstGeom>
          <a:noFill/>
          <a:ln w="9525">
            <a:noFill/>
            <a:miter lim="800000"/>
            <a:headEnd/>
            <a:tailEnd/>
          </a:ln>
        </p:spPr>
        <p:txBody>
          <a:bodyPr anchor="ctr">
            <a:spAutoFit/>
          </a:bodyPr>
          <a:lstStyle/>
          <a:p>
            <a:r>
              <a:rPr lang="zh-CN" altLang="en-US" sz="2200" b="1">
                <a:latin typeface="微软雅黑" pitchFamily="34" charset="-122"/>
                <a:ea typeface="微软雅黑" pitchFamily="34" charset="-122"/>
                <a:cs typeface="Times New Roman" pitchFamily="18" charset="0"/>
              </a:rPr>
              <a:t>提高资源利用</a:t>
            </a:r>
          </a:p>
        </p:txBody>
      </p:sp>
      <p:sp>
        <p:nvSpPr>
          <p:cNvPr id="47117" name="矩形 25"/>
          <p:cNvSpPr>
            <a:spLocks noChangeArrowheads="1"/>
          </p:cNvSpPr>
          <p:nvPr/>
        </p:nvSpPr>
        <p:spPr bwMode="auto">
          <a:xfrm>
            <a:off x="7312025" y="2143125"/>
            <a:ext cx="1876425" cy="430213"/>
          </a:xfrm>
          <a:prstGeom prst="rect">
            <a:avLst/>
          </a:prstGeom>
          <a:noFill/>
          <a:ln w="9525">
            <a:noFill/>
            <a:miter lim="800000"/>
            <a:headEnd/>
            <a:tailEnd/>
          </a:ln>
        </p:spPr>
        <p:txBody>
          <a:bodyPr wrap="none">
            <a:spAutoFit/>
          </a:bodyPr>
          <a:lstStyle/>
          <a:p>
            <a:r>
              <a:rPr lang="zh-CN" altLang="en-US" sz="2200" b="1">
                <a:latin typeface="微软雅黑" pitchFamily="34" charset="-122"/>
                <a:ea typeface="微软雅黑" pitchFamily="34" charset="-122"/>
              </a:rPr>
              <a:t>推动业务培训</a:t>
            </a:r>
          </a:p>
        </p:txBody>
      </p:sp>
      <p:sp>
        <p:nvSpPr>
          <p:cNvPr id="47118" name="矩形 26"/>
          <p:cNvSpPr>
            <a:spLocks noChangeArrowheads="1"/>
          </p:cNvSpPr>
          <p:nvPr/>
        </p:nvSpPr>
        <p:spPr bwMode="auto">
          <a:xfrm>
            <a:off x="7308850" y="3000375"/>
            <a:ext cx="1876425" cy="430213"/>
          </a:xfrm>
          <a:prstGeom prst="rect">
            <a:avLst/>
          </a:prstGeom>
          <a:noFill/>
          <a:ln w="9525">
            <a:noFill/>
            <a:miter lim="800000"/>
            <a:headEnd/>
            <a:tailEnd/>
          </a:ln>
        </p:spPr>
        <p:txBody>
          <a:bodyPr wrap="none">
            <a:spAutoFit/>
          </a:bodyPr>
          <a:lstStyle/>
          <a:p>
            <a:r>
              <a:rPr lang="zh-CN" altLang="en-US" sz="2200" b="1">
                <a:latin typeface="微软雅黑" pitchFamily="34" charset="-122"/>
                <a:ea typeface="微软雅黑" pitchFamily="34" charset="-122"/>
              </a:rPr>
              <a:t>推进项目建设</a:t>
            </a:r>
          </a:p>
        </p:txBody>
      </p:sp>
      <p:sp>
        <p:nvSpPr>
          <p:cNvPr id="47119" name="矩形 24"/>
          <p:cNvSpPr>
            <a:spLocks noChangeArrowheads="1"/>
          </p:cNvSpPr>
          <p:nvPr/>
        </p:nvSpPr>
        <p:spPr bwMode="auto">
          <a:xfrm>
            <a:off x="7348538" y="3857625"/>
            <a:ext cx="1878012" cy="430213"/>
          </a:xfrm>
          <a:prstGeom prst="rect">
            <a:avLst/>
          </a:prstGeom>
          <a:noFill/>
          <a:ln w="9525">
            <a:noFill/>
            <a:miter lim="800000"/>
            <a:headEnd/>
            <a:tailEnd/>
          </a:ln>
        </p:spPr>
        <p:txBody>
          <a:bodyPr wrap="none">
            <a:spAutoFit/>
          </a:bodyPr>
          <a:lstStyle/>
          <a:p>
            <a:r>
              <a:rPr lang="zh-CN" altLang="en-US" sz="2200" b="1">
                <a:latin typeface="微软雅黑" pitchFamily="34" charset="-122"/>
                <a:ea typeface="微软雅黑" pitchFamily="34" charset="-122"/>
              </a:rPr>
              <a:t>加强综合治理</a:t>
            </a:r>
            <a:endParaRPr lang="zh-CN" altLang="en-US" sz="2200"/>
          </a:p>
        </p:txBody>
      </p:sp>
      <p:pic>
        <p:nvPicPr>
          <p:cNvPr id="47120" name="图片 34" descr="1.png"/>
          <p:cNvPicPr>
            <a:picLocks noChangeAspect="1"/>
          </p:cNvPicPr>
          <p:nvPr/>
        </p:nvPicPr>
        <p:blipFill>
          <a:blip r:embed="rId3"/>
          <a:srcRect/>
          <a:stretch>
            <a:fillRect/>
          </a:stretch>
        </p:blipFill>
        <p:spPr bwMode="auto">
          <a:xfrm>
            <a:off x="2544763" y="1922463"/>
            <a:ext cx="719137" cy="720725"/>
          </a:xfrm>
          <a:prstGeom prst="rect">
            <a:avLst/>
          </a:prstGeom>
          <a:noFill/>
          <a:ln w="9525">
            <a:noFill/>
            <a:miter lim="800000"/>
            <a:headEnd/>
            <a:tailEnd/>
          </a:ln>
        </p:spPr>
      </p:pic>
      <p:pic>
        <p:nvPicPr>
          <p:cNvPr id="47121" name="图片 36" descr="2.png"/>
          <p:cNvPicPr>
            <a:picLocks noChangeAspect="1"/>
          </p:cNvPicPr>
          <p:nvPr/>
        </p:nvPicPr>
        <p:blipFill>
          <a:blip r:embed="rId4"/>
          <a:srcRect/>
          <a:stretch>
            <a:fillRect/>
          </a:stretch>
        </p:blipFill>
        <p:spPr bwMode="auto">
          <a:xfrm>
            <a:off x="2516188" y="2851150"/>
            <a:ext cx="719137" cy="720725"/>
          </a:xfrm>
          <a:prstGeom prst="rect">
            <a:avLst/>
          </a:prstGeom>
          <a:noFill/>
          <a:ln w="9525">
            <a:noFill/>
            <a:miter lim="800000"/>
            <a:headEnd/>
            <a:tailEnd/>
          </a:ln>
        </p:spPr>
      </p:pic>
      <p:pic>
        <p:nvPicPr>
          <p:cNvPr id="47122" name="图片 38" descr="3.png"/>
          <p:cNvPicPr>
            <a:picLocks noChangeAspect="1"/>
          </p:cNvPicPr>
          <p:nvPr/>
        </p:nvPicPr>
        <p:blipFill>
          <a:blip r:embed="rId5"/>
          <a:srcRect/>
          <a:stretch>
            <a:fillRect/>
          </a:stretch>
        </p:blipFill>
        <p:spPr bwMode="auto">
          <a:xfrm>
            <a:off x="2516188" y="3786188"/>
            <a:ext cx="719137" cy="720725"/>
          </a:xfrm>
          <a:prstGeom prst="rect">
            <a:avLst/>
          </a:prstGeom>
          <a:noFill/>
          <a:ln w="9525">
            <a:noFill/>
            <a:miter lim="800000"/>
            <a:headEnd/>
            <a:tailEnd/>
          </a:ln>
        </p:spPr>
      </p:pic>
      <p:pic>
        <p:nvPicPr>
          <p:cNvPr id="47123" name="图片 40" descr="4.png"/>
          <p:cNvPicPr>
            <a:picLocks noChangeAspect="1"/>
          </p:cNvPicPr>
          <p:nvPr/>
        </p:nvPicPr>
        <p:blipFill>
          <a:blip r:embed="rId6"/>
          <a:srcRect/>
          <a:stretch>
            <a:fillRect/>
          </a:stretch>
        </p:blipFill>
        <p:spPr bwMode="auto">
          <a:xfrm>
            <a:off x="2501900" y="4643438"/>
            <a:ext cx="719138" cy="720725"/>
          </a:xfrm>
          <a:prstGeom prst="rect">
            <a:avLst/>
          </a:prstGeom>
          <a:noFill/>
          <a:ln w="9525">
            <a:noFill/>
            <a:miter lim="800000"/>
            <a:headEnd/>
            <a:tailEnd/>
          </a:ln>
        </p:spPr>
      </p:pic>
      <p:pic>
        <p:nvPicPr>
          <p:cNvPr id="47124" name="图片 41" descr="5.png"/>
          <p:cNvPicPr>
            <a:picLocks noChangeAspect="1"/>
          </p:cNvPicPr>
          <p:nvPr/>
        </p:nvPicPr>
        <p:blipFill>
          <a:blip r:embed="rId7"/>
          <a:srcRect/>
          <a:stretch>
            <a:fillRect/>
          </a:stretch>
        </p:blipFill>
        <p:spPr bwMode="auto">
          <a:xfrm>
            <a:off x="6645275" y="2000250"/>
            <a:ext cx="719138" cy="720725"/>
          </a:xfrm>
          <a:prstGeom prst="rect">
            <a:avLst/>
          </a:prstGeom>
          <a:noFill/>
          <a:ln w="9525">
            <a:noFill/>
            <a:miter lim="800000"/>
            <a:headEnd/>
            <a:tailEnd/>
          </a:ln>
        </p:spPr>
      </p:pic>
      <p:pic>
        <p:nvPicPr>
          <p:cNvPr id="47125" name="图片 42" descr="6.png"/>
          <p:cNvPicPr>
            <a:picLocks noChangeAspect="1"/>
          </p:cNvPicPr>
          <p:nvPr/>
        </p:nvPicPr>
        <p:blipFill>
          <a:blip r:embed="rId8"/>
          <a:srcRect/>
          <a:stretch>
            <a:fillRect/>
          </a:stretch>
        </p:blipFill>
        <p:spPr bwMode="auto">
          <a:xfrm>
            <a:off x="6645275" y="2928938"/>
            <a:ext cx="719138" cy="720725"/>
          </a:xfrm>
          <a:prstGeom prst="rect">
            <a:avLst/>
          </a:prstGeom>
          <a:noFill/>
          <a:ln w="9525">
            <a:noFill/>
            <a:miter lim="800000"/>
            <a:headEnd/>
            <a:tailEnd/>
          </a:ln>
        </p:spPr>
      </p:pic>
      <p:pic>
        <p:nvPicPr>
          <p:cNvPr id="47126" name="图片 43" descr="7.png"/>
          <p:cNvPicPr>
            <a:picLocks noChangeAspect="1"/>
          </p:cNvPicPr>
          <p:nvPr/>
        </p:nvPicPr>
        <p:blipFill>
          <a:blip r:embed="rId9"/>
          <a:srcRect/>
          <a:stretch>
            <a:fillRect/>
          </a:stretch>
        </p:blipFill>
        <p:spPr bwMode="auto">
          <a:xfrm>
            <a:off x="6659563" y="3714750"/>
            <a:ext cx="720725" cy="720725"/>
          </a:xfrm>
          <a:prstGeom prst="rect">
            <a:avLst/>
          </a:prstGeom>
          <a:noFill/>
          <a:ln w="9525">
            <a:noFill/>
            <a:miter lim="800000"/>
            <a:headEnd/>
            <a:tailEnd/>
          </a:ln>
        </p:spPr>
      </p:pic>
      <p:pic>
        <p:nvPicPr>
          <p:cNvPr id="47127" name="图片 27" descr="8.png"/>
          <p:cNvPicPr>
            <a:picLocks noChangeAspect="1"/>
          </p:cNvPicPr>
          <p:nvPr/>
        </p:nvPicPr>
        <p:blipFill>
          <a:blip r:embed="rId10"/>
          <a:srcRect/>
          <a:stretch>
            <a:fillRect/>
          </a:stretch>
        </p:blipFill>
        <p:spPr bwMode="auto">
          <a:xfrm>
            <a:off x="6659563" y="4572000"/>
            <a:ext cx="720725" cy="720725"/>
          </a:xfrm>
          <a:prstGeom prst="rect">
            <a:avLst/>
          </a:prstGeom>
          <a:noFill/>
          <a:ln w="9525">
            <a:noFill/>
            <a:miter lim="800000"/>
            <a:headEnd/>
            <a:tailEnd/>
          </a:ln>
        </p:spPr>
      </p:pic>
      <p:sp>
        <p:nvSpPr>
          <p:cNvPr id="47128" name="矩形 28"/>
          <p:cNvSpPr>
            <a:spLocks noChangeArrowheads="1"/>
          </p:cNvSpPr>
          <p:nvPr/>
        </p:nvSpPr>
        <p:spPr bwMode="auto">
          <a:xfrm>
            <a:off x="7359650" y="4714875"/>
            <a:ext cx="1878013" cy="430213"/>
          </a:xfrm>
          <a:prstGeom prst="rect">
            <a:avLst/>
          </a:prstGeom>
          <a:noFill/>
          <a:ln w="9525">
            <a:noFill/>
            <a:miter lim="800000"/>
            <a:headEnd/>
            <a:tailEnd/>
          </a:ln>
        </p:spPr>
        <p:txBody>
          <a:bodyPr wrap="none">
            <a:spAutoFit/>
          </a:bodyPr>
          <a:lstStyle/>
          <a:p>
            <a:r>
              <a:rPr lang="zh-CN" altLang="en-US" sz="2200" b="1">
                <a:latin typeface="微软雅黑" pitchFamily="34" charset="-122"/>
                <a:ea typeface="微软雅黑" pitchFamily="34" charset="-122"/>
              </a:rPr>
              <a:t>强化廉政责任</a:t>
            </a:r>
          </a:p>
        </p:txBody>
      </p:sp>
    </p:spTree>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Box 1"/>
          <p:cNvSpPr txBox="1">
            <a:spLocks noChangeArrowheads="1"/>
          </p:cNvSpPr>
          <p:nvPr/>
        </p:nvSpPr>
        <p:spPr bwMode="auto">
          <a:xfrm>
            <a:off x="449263" y="1000125"/>
            <a:ext cx="8145462" cy="769938"/>
          </a:xfrm>
          <a:prstGeom prst="rect">
            <a:avLst/>
          </a:prstGeom>
          <a:noFill/>
          <a:ln w="9525">
            <a:noFill/>
            <a:miter lim="800000"/>
            <a:headEnd/>
            <a:tailEnd/>
          </a:ln>
        </p:spPr>
        <p:txBody>
          <a:bodyPr>
            <a:spAutoFit/>
          </a:bodyPr>
          <a:lstStyle/>
          <a:p>
            <a:r>
              <a:rPr lang="en-US" altLang="zh-CN" sz="4400" b="1">
                <a:latin typeface="微软雅黑" pitchFamily="34" charset="-122"/>
                <a:ea typeface="微软雅黑" pitchFamily="34" charset="-122"/>
              </a:rPr>
              <a:t>4.</a:t>
            </a:r>
            <a:r>
              <a:rPr lang="zh-CN" altLang="en-US" sz="4400" b="1">
                <a:latin typeface="微软雅黑" pitchFamily="34" charset="-122"/>
                <a:ea typeface="微软雅黑" pitchFamily="34" charset="-122"/>
              </a:rPr>
              <a:t>完善读者信息素养的培训体系</a:t>
            </a:r>
          </a:p>
        </p:txBody>
      </p:sp>
      <p:sp>
        <p:nvSpPr>
          <p:cNvPr id="3" name="TextBox 2"/>
          <p:cNvSpPr txBox="1"/>
          <p:nvPr/>
        </p:nvSpPr>
        <p:spPr>
          <a:xfrm>
            <a:off x="877888" y="2152650"/>
            <a:ext cx="4714875" cy="2554288"/>
          </a:xfrm>
          <a:prstGeom prst="rect">
            <a:avLst/>
          </a:prstGeom>
          <a:noFill/>
        </p:spPr>
        <p:txBody>
          <a:bodyPr>
            <a:spAutoFit/>
          </a:bodyPr>
          <a:lstStyle/>
          <a:p>
            <a:pPr>
              <a:defRPr/>
            </a:pPr>
            <a:r>
              <a:rPr lang="zh-CN" altLang="en-US" sz="3200" b="1" dirty="0">
                <a:solidFill>
                  <a:schemeClr val="bg1">
                    <a:lumMod val="50000"/>
                  </a:schemeClr>
                </a:solidFill>
                <a:latin typeface="微软雅黑" pitchFamily="34" charset="-122"/>
                <a:ea typeface="微软雅黑" pitchFamily="34" charset="-122"/>
              </a:rPr>
              <a:t>“每周一讲”</a:t>
            </a:r>
            <a:r>
              <a:rPr lang="zh-CN" altLang="en-US" sz="2400" dirty="0">
                <a:solidFill>
                  <a:schemeClr val="bg1">
                    <a:lumMod val="50000"/>
                  </a:schemeClr>
                </a:solidFill>
                <a:latin typeface="微软雅黑" pitchFamily="34" charset="-122"/>
                <a:ea typeface="微软雅黑" pitchFamily="34" charset="-122"/>
              </a:rPr>
              <a:t>讲座</a:t>
            </a:r>
            <a:endParaRPr lang="en-US" altLang="zh-CN" sz="2400" dirty="0">
              <a:solidFill>
                <a:schemeClr val="bg1">
                  <a:lumMod val="50000"/>
                </a:schemeClr>
              </a:solidFill>
              <a:latin typeface="微软雅黑" pitchFamily="34" charset="-122"/>
              <a:ea typeface="微软雅黑" pitchFamily="34" charset="-122"/>
            </a:endParaRPr>
          </a:p>
          <a:p>
            <a:pPr>
              <a:defRPr/>
            </a:pPr>
            <a:r>
              <a:rPr lang="zh-CN" altLang="en-US" sz="3200" b="1" dirty="0">
                <a:solidFill>
                  <a:schemeClr val="bg1">
                    <a:lumMod val="50000"/>
                  </a:schemeClr>
                </a:solidFill>
                <a:latin typeface="微软雅黑" pitchFamily="34" charset="-122"/>
                <a:ea typeface="微软雅黑" pitchFamily="34" charset="-122"/>
              </a:rPr>
              <a:t>   数字资源</a:t>
            </a:r>
            <a:r>
              <a:rPr lang="zh-CN" altLang="en-US" sz="2400" dirty="0">
                <a:solidFill>
                  <a:schemeClr val="bg1">
                    <a:lumMod val="50000"/>
                  </a:schemeClr>
                </a:solidFill>
                <a:latin typeface="微软雅黑" pitchFamily="34" charset="-122"/>
                <a:ea typeface="微软雅黑" pitchFamily="34" charset="-122"/>
              </a:rPr>
              <a:t>的检索</a:t>
            </a:r>
            <a:endParaRPr lang="en-US" altLang="zh-CN" sz="2400" dirty="0">
              <a:solidFill>
                <a:schemeClr val="bg1">
                  <a:lumMod val="50000"/>
                </a:schemeClr>
              </a:solidFill>
              <a:latin typeface="微软雅黑" pitchFamily="34" charset="-122"/>
              <a:ea typeface="微软雅黑" pitchFamily="34" charset="-122"/>
            </a:endParaRPr>
          </a:p>
          <a:p>
            <a:pPr>
              <a:defRPr/>
            </a:pPr>
            <a:r>
              <a:rPr lang="zh-CN" altLang="en-US" sz="3200" b="1" dirty="0">
                <a:solidFill>
                  <a:schemeClr val="bg1">
                    <a:lumMod val="50000"/>
                  </a:schemeClr>
                </a:solidFill>
                <a:latin typeface="微软雅黑" pitchFamily="34" charset="-122"/>
                <a:ea typeface="微软雅黑" pitchFamily="34" charset="-122"/>
              </a:rPr>
              <a:t>   经济数据</a:t>
            </a:r>
            <a:r>
              <a:rPr lang="zh-CN" altLang="en-US" sz="2400" dirty="0">
                <a:solidFill>
                  <a:schemeClr val="bg1">
                    <a:lumMod val="50000"/>
                  </a:schemeClr>
                </a:solidFill>
                <a:latin typeface="微软雅黑" pitchFamily="34" charset="-122"/>
                <a:ea typeface="微软雅黑" pitchFamily="34" charset="-122"/>
              </a:rPr>
              <a:t>的获取</a:t>
            </a:r>
            <a:endParaRPr lang="en-US" altLang="zh-CN" sz="2400" dirty="0">
              <a:solidFill>
                <a:schemeClr val="bg1">
                  <a:lumMod val="50000"/>
                </a:schemeClr>
              </a:solidFill>
              <a:latin typeface="微软雅黑" pitchFamily="34" charset="-122"/>
              <a:ea typeface="微软雅黑" pitchFamily="34" charset="-122"/>
            </a:endParaRPr>
          </a:p>
          <a:p>
            <a:pPr>
              <a:defRPr/>
            </a:pPr>
            <a:r>
              <a:rPr lang="zh-CN" altLang="en-US" sz="3200" b="1" dirty="0">
                <a:solidFill>
                  <a:schemeClr val="bg1">
                    <a:lumMod val="50000"/>
                  </a:schemeClr>
                </a:solidFill>
                <a:latin typeface="微软雅黑" pitchFamily="34" charset="-122"/>
                <a:ea typeface="微软雅黑" pitchFamily="34" charset="-122"/>
              </a:rPr>
              <a:t>   文献综述</a:t>
            </a:r>
            <a:r>
              <a:rPr lang="zh-CN" altLang="en-US" sz="2400" dirty="0">
                <a:solidFill>
                  <a:schemeClr val="bg1">
                    <a:lumMod val="50000"/>
                  </a:schemeClr>
                </a:solidFill>
                <a:latin typeface="微软雅黑" pitchFamily="34" charset="-122"/>
                <a:ea typeface="微软雅黑" pitchFamily="34" charset="-122"/>
              </a:rPr>
              <a:t>的写作</a:t>
            </a:r>
            <a:endParaRPr lang="en-US" altLang="zh-CN" sz="2400" dirty="0">
              <a:solidFill>
                <a:schemeClr val="bg1">
                  <a:lumMod val="50000"/>
                </a:schemeClr>
              </a:solidFill>
              <a:latin typeface="微软雅黑" pitchFamily="34" charset="-122"/>
              <a:ea typeface="微软雅黑" pitchFamily="34" charset="-122"/>
            </a:endParaRPr>
          </a:p>
          <a:p>
            <a:pPr>
              <a:defRPr/>
            </a:pPr>
            <a:r>
              <a:rPr lang="zh-CN" altLang="en-US" sz="3200" b="1" dirty="0">
                <a:solidFill>
                  <a:schemeClr val="bg1">
                    <a:lumMod val="50000"/>
                  </a:schemeClr>
                </a:solidFill>
                <a:latin typeface="微软雅黑" pitchFamily="34" charset="-122"/>
                <a:ea typeface="微软雅黑" pitchFamily="34" charset="-122"/>
              </a:rPr>
              <a:t>   开题报告</a:t>
            </a:r>
            <a:r>
              <a:rPr lang="zh-CN" altLang="en-US" sz="2400" dirty="0">
                <a:solidFill>
                  <a:schemeClr val="bg1">
                    <a:lumMod val="50000"/>
                  </a:schemeClr>
                </a:solidFill>
                <a:latin typeface="微软雅黑" pitchFamily="34" charset="-122"/>
                <a:ea typeface="微软雅黑" pitchFamily="34" charset="-122"/>
              </a:rPr>
              <a:t>的撰写</a:t>
            </a:r>
          </a:p>
        </p:txBody>
      </p:sp>
      <p:pic>
        <p:nvPicPr>
          <p:cNvPr id="4" name="图片 3" descr="QQ图片20141029095414.jpg"/>
          <p:cNvPicPr>
            <a:picLocks noChangeAspect="1" noChangeArrowheads="1"/>
          </p:cNvPicPr>
          <p:nvPr/>
        </p:nvPicPr>
        <p:blipFill>
          <a:blip r:embed="rId3"/>
          <a:srcRect/>
          <a:stretch>
            <a:fillRect/>
          </a:stretch>
        </p:blipFill>
        <p:spPr bwMode="auto">
          <a:xfrm>
            <a:off x="4102100" y="1725613"/>
            <a:ext cx="7138988" cy="4314825"/>
          </a:xfrm>
          <a:prstGeom prst="rect">
            <a:avLst/>
          </a:prstGeom>
          <a:noFill/>
        </p:spPr>
      </p:pic>
    </p:spTree>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92200" y="1928813"/>
            <a:ext cx="3214688" cy="1570037"/>
          </a:xfrm>
          <a:prstGeom prst="rect">
            <a:avLst/>
          </a:prstGeom>
          <a:noFill/>
        </p:spPr>
        <p:txBody>
          <a:bodyPr>
            <a:spAutoFit/>
          </a:bodyPr>
          <a:lstStyle/>
          <a:p>
            <a:pPr>
              <a:defRPr/>
            </a:pPr>
            <a:r>
              <a:rPr lang="zh-CN" altLang="en-US" sz="2400" dirty="0">
                <a:solidFill>
                  <a:schemeClr val="bg1">
                    <a:lumMod val="50000"/>
                  </a:schemeClr>
                </a:solidFill>
                <a:latin typeface="微软雅黑" pitchFamily="34" charset="-122"/>
                <a:ea typeface="微软雅黑" pitchFamily="34" charset="-122"/>
              </a:rPr>
              <a:t>专门性的</a:t>
            </a:r>
            <a:r>
              <a:rPr lang="zh-CN" altLang="en-US" sz="3200" b="1" dirty="0">
                <a:solidFill>
                  <a:schemeClr val="bg1">
                    <a:lumMod val="50000"/>
                  </a:schemeClr>
                </a:solidFill>
                <a:latin typeface="微软雅黑" pitchFamily="34" charset="-122"/>
                <a:ea typeface="微软雅黑" pitchFamily="34" charset="-122"/>
              </a:rPr>
              <a:t>培训服务留学生</a:t>
            </a:r>
            <a:r>
              <a:rPr lang="zh-CN" altLang="en-US" sz="2400" dirty="0">
                <a:solidFill>
                  <a:schemeClr val="bg1">
                    <a:lumMod val="50000"/>
                  </a:schemeClr>
                </a:solidFill>
                <a:latin typeface="微软雅黑" pitchFamily="34" charset="-122"/>
                <a:ea typeface="微软雅黑" pitchFamily="34" charset="-122"/>
              </a:rPr>
              <a:t>专题</a:t>
            </a:r>
            <a:r>
              <a:rPr lang="zh-CN" altLang="en-US" sz="3200" b="1" dirty="0">
                <a:solidFill>
                  <a:schemeClr val="bg1">
                    <a:lumMod val="50000"/>
                  </a:schemeClr>
                </a:solidFill>
                <a:latin typeface="微软雅黑" pitchFamily="34" charset="-122"/>
                <a:ea typeface="微软雅黑" pitchFamily="34" charset="-122"/>
              </a:rPr>
              <a:t>讲座</a:t>
            </a:r>
            <a:endParaRPr lang="en-US" altLang="zh-CN" sz="3200" b="1" dirty="0">
              <a:solidFill>
                <a:schemeClr val="bg1">
                  <a:lumMod val="50000"/>
                </a:schemeClr>
              </a:solidFill>
              <a:latin typeface="微软雅黑" pitchFamily="34" charset="-122"/>
              <a:ea typeface="微软雅黑" pitchFamily="34" charset="-122"/>
            </a:endParaRPr>
          </a:p>
          <a:p>
            <a:pPr>
              <a:defRPr/>
            </a:pPr>
            <a:r>
              <a:rPr lang="zh-CN" altLang="en-US" sz="2400" dirty="0">
                <a:solidFill>
                  <a:schemeClr val="bg1">
                    <a:lumMod val="50000"/>
                  </a:schemeClr>
                </a:solidFill>
                <a:latin typeface="微软雅黑" pitchFamily="34" charset="-122"/>
                <a:ea typeface="微软雅黑" pitchFamily="34" charset="-122"/>
              </a:rPr>
              <a:t>服务于</a:t>
            </a:r>
            <a:r>
              <a:rPr lang="zh-CN" altLang="en-US" sz="3200" b="1" dirty="0">
                <a:solidFill>
                  <a:schemeClr val="bg1">
                    <a:lumMod val="50000"/>
                  </a:schemeClr>
                </a:solidFill>
                <a:latin typeface="微软雅黑" pitchFamily="34" charset="-122"/>
                <a:ea typeface="微软雅黑" pitchFamily="34" charset="-122"/>
              </a:rPr>
              <a:t>国际化</a:t>
            </a:r>
            <a:r>
              <a:rPr lang="zh-CN" altLang="en-US" sz="2400" dirty="0">
                <a:solidFill>
                  <a:schemeClr val="bg1">
                    <a:lumMod val="50000"/>
                  </a:schemeClr>
                </a:solidFill>
                <a:latin typeface="微软雅黑" pitchFamily="34" charset="-122"/>
                <a:ea typeface="微软雅黑" pitchFamily="34" charset="-122"/>
              </a:rPr>
              <a:t>办学</a:t>
            </a:r>
          </a:p>
        </p:txBody>
      </p:sp>
      <p:pic>
        <p:nvPicPr>
          <p:cNvPr id="7" name="图片 6" descr="fs.jpg"/>
          <p:cNvPicPr>
            <a:picLocks noChangeAspect="1" noChangeArrowheads="1"/>
          </p:cNvPicPr>
          <p:nvPr/>
        </p:nvPicPr>
        <p:blipFill>
          <a:blip r:embed="rId3"/>
          <a:srcRect/>
          <a:stretch>
            <a:fillRect/>
          </a:stretch>
        </p:blipFill>
        <p:spPr bwMode="auto">
          <a:xfrm>
            <a:off x="7358063" y="1566863"/>
            <a:ext cx="4291012" cy="2974975"/>
          </a:xfrm>
          <a:prstGeom prst="rect">
            <a:avLst/>
          </a:prstGeom>
          <a:noFill/>
        </p:spPr>
      </p:pic>
      <p:pic>
        <p:nvPicPr>
          <p:cNvPr id="8" name="图片 7" descr="2014.4.21照片 026.jpg"/>
          <p:cNvPicPr>
            <a:picLocks noChangeAspect="1" noChangeArrowheads="1"/>
          </p:cNvPicPr>
          <p:nvPr/>
        </p:nvPicPr>
        <p:blipFill>
          <a:blip r:embed="rId4"/>
          <a:srcRect/>
          <a:stretch>
            <a:fillRect/>
          </a:stretch>
        </p:blipFill>
        <p:spPr bwMode="auto">
          <a:xfrm>
            <a:off x="4572000" y="2779713"/>
            <a:ext cx="4400550" cy="3048000"/>
          </a:xfrm>
          <a:prstGeom prst="rect">
            <a:avLst/>
          </a:prstGeom>
          <a:noFill/>
        </p:spPr>
      </p:pic>
      <p:sp>
        <p:nvSpPr>
          <p:cNvPr id="86020" name="TextBox 8"/>
          <p:cNvSpPr txBox="1">
            <a:spLocks noChangeArrowheads="1"/>
          </p:cNvSpPr>
          <p:nvPr/>
        </p:nvSpPr>
        <p:spPr bwMode="auto">
          <a:xfrm>
            <a:off x="449263" y="1000125"/>
            <a:ext cx="8145462" cy="769938"/>
          </a:xfrm>
          <a:prstGeom prst="rect">
            <a:avLst/>
          </a:prstGeom>
          <a:noFill/>
          <a:ln w="9525">
            <a:noFill/>
            <a:miter lim="800000"/>
            <a:headEnd/>
            <a:tailEnd/>
          </a:ln>
        </p:spPr>
        <p:txBody>
          <a:bodyPr>
            <a:spAutoFit/>
          </a:bodyPr>
          <a:lstStyle/>
          <a:p>
            <a:r>
              <a:rPr lang="en-US" altLang="zh-CN" sz="4400" b="1">
                <a:latin typeface="微软雅黑" pitchFamily="34" charset="-122"/>
                <a:ea typeface="微软雅黑" pitchFamily="34" charset="-122"/>
              </a:rPr>
              <a:t>4.</a:t>
            </a:r>
            <a:r>
              <a:rPr lang="zh-CN" altLang="en-US" sz="4400" b="1">
                <a:latin typeface="微软雅黑" pitchFamily="34" charset="-122"/>
                <a:ea typeface="微软雅黑" pitchFamily="34" charset="-122"/>
              </a:rPr>
              <a:t>完善读者信息素养的培训体系</a:t>
            </a:r>
          </a:p>
        </p:txBody>
      </p:sp>
      <p:pic>
        <p:nvPicPr>
          <p:cNvPr id="6" name="图片 5" descr="2014101007-2.jpg"/>
          <p:cNvPicPr>
            <a:picLocks noChangeAspect="1" noChangeArrowheads="1"/>
          </p:cNvPicPr>
          <p:nvPr/>
        </p:nvPicPr>
        <p:blipFill>
          <a:blip r:embed="rId5"/>
          <a:srcRect/>
          <a:stretch>
            <a:fillRect/>
          </a:stretch>
        </p:blipFill>
        <p:spPr bwMode="auto">
          <a:xfrm>
            <a:off x="1073150" y="3638550"/>
            <a:ext cx="4291013" cy="2974975"/>
          </a:xfrm>
          <a:prstGeom prst="rect">
            <a:avLst/>
          </a:prstGeom>
          <a:noFill/>
        </p:spPr>
      </p:pic>
    </p:spTree>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Box 1"/>
          <p:cNvSpPr txBox="1">
            <a:spLocks noChangeArrowheads="1"/>
          </p:cNvSpPr>
          <p:nvPr/>
        </p:nvSpPr>
        <p:spPr bwMode="auto">
          <a:xfrm>
            <a:off x="3306763" y="955675"/>
            <a:ext cx="5573712" cy="830263"/>
          </a:xfrm>
          <a:prstGeom prst="rect">
            <a:avLst/>
          </a:prstGeom>
          <a:noFill/>
          <a:ln w="9525">
            <a:noFill/>
            <a:miter lim="800000"/>
            <a:headEnd/>
            <a:tailEnd/>
          </a:ln>
        </p:spPr>
        <p:txBody>
          <a:bodyPr>
            <a:spAutoFit/>
          </a:bodyPr>
          <a:lstStyle/>
          <a:p>
            <a:r>
              <a:rPr lang="zh-CN" altLang="en-US" sz="4800" b="1">
                <a:solidFill>
                  <a:schemeClr val="bg1"/>
                </a:solidFill>
                <a:latin typeface="微软雅黑" pitchFamily="34" charset="-122"/>
                <a:ea typeface="微软雅黑" pitchFamily="34" charset="-122"/>
                <a:cs typeface="Times New Roman" pitchFamily="18" charset="0"/>
              </a:rPr>
              <a:t>四、提高资源利用</a:t>
            </a:r>
            <a:endParaRPr lang="en-US" altLang="zh-CN" sz="4800" b="1">
              <a:solidFill>
                <a:schemeClr val="bg1"/>
              </a:solidFill>
              <a:latin typeface="微软雅黑" pitchFamily="34" charset="-122"/>
              <a:ea typeface="微软雅黑" pitchFamily="34" charset="-122"/>
              <a:cs typeface="Times New Roman" pitchFamily="18" charset="0"/>
            </a:endParaRPr>
          </a:p>
        </p:txBody>
      </p:sp>
    </p:spTree>
  </p:cSld>
  <p:clrMapOvr>
    <a:masterClrMapping/>
  </p:clrMapOvr>
  <p:transition>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Box 4"/>
          <p:cNvSpPr txBox="1">
            <a:spLocks noChangeArrowheads="1"/>
          </p:cNvSpPr>
          <p:nvPr/>
        </p:nvSpPr>
        <p:spPr bwMode="auto">
          <a:xfrm>
            <a:off x="592138" y="857250"/>
            <a:ext cx="6145212" cy="769938"/>
          </a:xfrm>
          <a:prstGeom prst="rect">
            <a:avLst/>
          </a:prstGeom>
          <a:noFill/>
          <a:ln w="9525">
            <a:noFill/>
            <a:miter lim="800000"/>
            <a:headEnd/>
            <a:tailEnd/>
          </a:ln>
        </p:spPr>
        <p:txBody>
          <a:bodyPr>
            <a:spAutoFit/>
          </a:bodyPr>
          <a:lstStyle/>
          <a:p>
            <a:r>
              <a:rPr lang="en-US" altLang="zh-CN" sz="4400" b="1">
                <a:latin typeface="微软雅黑" pitchFamily="34" charset="-122"/>
                <a:ea typeface="微软雅黑" pitchFamily="34" charset="-122"/>
              </a:rPr>
              <a:t>1.</a:t>
            </a:r>
            <a:r>
              <a:rPr lang="zh-CN" altLang="en-US" sz="4400" b="1">
                <a:latin typeface="微软雅黑" pitchFamily="34" charset="-122"/>
                <a:ea typeface="微软雅黑" pitchFamily="34" charset="-122"/>
              </a:rPr>
              <a:t>增加读者借阅册数</a:t>
            </a:r>
          </a:p>
        </p:txBody>
      </p:sp>
      <p:pic>
        <p:nvPicPr>
          <p:cNvPr id="1028" name="Picture 4"/>
          <p:cNvPicPr>
            <a:picLocks noChangeAspect="1" noChangeArrowheads="1"/>
          </p:cNvPicPr>
          <p:nvPr/>
        </p:nvPicPr>
        <p:blipFill>
          <a:blip r:embed="rId3"/>
          <a:srcRect/>
          <a:stretch>
            <a:fillRect/>
          </a:stretch>
        </p:blipFill>
        <p:spPr bwMode="auto">
          <a:xfrm>
            <a:off x="2806700" y="3786189"/>
            <a:ext cx="687600" cy="3286149"/>
          </a:xfrm>
          <a:prstGeom prst="rect">
            <a:avLst/>
          </a:prstGeom>
          <a:noFill/>
          <a:ln w="9525">
            <a:noFill/>
            <a:miter lim="800000"/>
            <a:headEnd/>
            <a:tailEnd/>
          </a:ln>
        </p:spPr>
      </p:pic>
      <p:pic>
        <p:nvPicPr>
          <p:cNvPr id="1029" name="Picture 5"/>
          <p:cNvPicPr>
            <a:picLocks noChangeAspect="1" noChangeArrowheads="1"/>
          </p:cNvPicPr>
          <p:nvPr/>
        </p:nvPicPr>
        <p:blipFill>
          <a:blip r:embed="rId4"/>
          <a:srcRect/>
          <a:stretch>
            <a:fillRect/>
          </a:stretch>
        </p:blipFill>
        <p:spPr bwMode="auto">
          <a:xfrm>
            <a:off x="4306888" y="3059113"/>
            <a:ext cx="685800" cy="3798887"/>
          </a:xfrm>
          <a:prstGeom prst="rect">
            <a:avLst/>
          </a:prstGeom>
          <a:noFill/>
          <a:ln w="9525">
            <a:noFill/>
            <a:miter lim="800000"/>
            <a:headEnd/>
            <a:tailEnd/>
          </a:ln>
        </p:spPr>
      </p:pic>
      <p:pic>
        <p:nvPicPr>
          <p:cNvPr id="1030" name="Picture 6"/>
          <p:cNvPicPr>
            <a:picLocks noChangeAspect="1" noChangeArrowheads="1"/>
          </p:cNvPicPr>
          <p:nvPr/>
        </p:nvPicPr>
        <p:blipFill>
          <a:blip r:embed="rId5"/>
          <a:srcRect/>
          <a:stretch>
            <a:fillRect/>
          </a:stretch>
        </p:blipFill>
        <p:spPr bwMode="auto">
          <a:xfrm>
            <a:off x="5735638" y="2500313"/>
            <a:ext cx="698500" cy="4000500"/>
          </a:xfrm>
          <a:prstGeom prst="rect">
            <a:avLst/>
          </a:prstGeom>
          <a:noFill/>
          <a:ln w="9525">
            <a:noFill/>
            <a:miter lim="800000"/>
            <a:headEnd/>
            <a:tailEnd/>
          </a:ln>
        </p:spPr>
      </p:pic>
      <p:pic>
        <p:nvPicPr>
          <p:cNvPr id="1031" name="Picture 7"/>
          <p:cNvPicPr>
            <a:picLocks noChangeAspect="1" noChangeArrowheads="1"/>
          </p:cNvPicPr>
          <p:nvPr/>
        </p:nvPicPr>
        <p:blipFill>
          <a:blip r:embed="rId6"/>
          <a:srcRect/>
          <a:stretch>
            <a:fillRect/>
          </a:stretch>
        </p:blipFill>
        <p:spPr bwMode="auto">
          <a:xfrm>
            <a:off x="7308850" y="2500313"/>
            <a:ext cx="698500" cy="4000500"/>
          </a:xfrm>
          <a:prstGeom prst="rect">
            <a:avLst/>
          </a:prstGeom>
          <a:noFill/>
          <a:ln w="9525">
            <a:noFill/>
            <a:miter lim="800000"/>
            <a:headEnd/>
            <a:tailEnd/>
          </a:ln>
        </p:spPr>
      </p:pic>
      <p:sp>
        <p:nvSpPr>
          <p:cNvPr id="14" name="矩形 13"/>
          <p:cNvSpPr/>
          <p:nvPr/>
        </p:nvSpPr>
        <p:spPr>
          <a:xfrm>
            <a:off x="2235200" y="5586413"/>
            <a:ext cx="8359775" cy="1025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nvGrpSpPr>
          <p:cNvPr id="90119" name="组合 18"/>
          <p:cNvGrpSpPr>
            <a:grpSpLocks/>
          </p:cNvGrpSpPr>
          <p:nvPr/>
        </p:nvGrpSpPr>
        <p:grpSpPr bwMode="auto">
          <a:xfrm>
            <a:off x="2235200" y="1643063"/>
            <a:ext cx="7431088" cy="3930650"/>
            <a:chOff x="2235173" y="1643050"/>
            <a:chExt cx="7430346" cy="3930679"/>
          </a:xfrm>
        </p:grpSpPr>
        <p:cxnSp>
          <p:nvCxnSpPr>
            <p:cNvPr id="7" name="直接箭头连接符 6"/>
            <p:cNvCxnSpPr/>
            <p:nvPr/>
          </p:nvCxnSpPr>
          <p:spPr>
            <a:xfrm rot="5400000" flipH="1" flipV="1">
              <a:off x="271421" y="3606802"/>
              <a:ext cx="3929091" cy="1588"/>
            </a:xfrm>
            <a:prstGeom prst="straightConnector1">
              <a:avLst/>
            </a:prstGeom>
            <a:ln w="635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a:off x="2236761" y="5572141"/>
              <a:ext cx="7428758" cy="1588"/>
            </a:xfrm>
            <a:prstGeom prst="straightConnector1">
              <a:avLst/>
            </a:prstGeom>
            <a:ln w="635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20" name="矩形 19"/>
          <p:cNvSpPr/>
          <p:nvPr/>
        </p:nvSpPr>
        <p:spPr>
          <a:xfrm>
            <a:off x="0" y="6600825"/>
            <a:ext cx="11160125" cy="2857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3" name="TextBox 22"/>
          <p:cNvSpPr txBox="1"/>
          <p:nvPr/>
        </p:nvSpPr>
        <p:spPr>
          <a:xfrm>
            <a:off x="2735263" y="2987675"/>
            <a:ext cx="785812" cy="369888"/>
          </a:xfrm>
          <a:prstGeom prst="rect">
            <a:avLst/>
          </a:prstGeom>
          <a:noFill/>
        </p:spPr>
        <p:txBody>
          <a:bodyPr>
            <a:spAutoFit/>
          </a:bodyPr>
          <a:lstStyle/>
          <a:p>
            <a:pPr>
              <a:defRPr/>
            </a:pPr>
            <a:r>
              <a:rPr lang="en-US" altLang="zh-CN" b="1" dirty="0">
                <a:solidFill>
                  <a:schemeClr val="bg1">
                    <a:lumMod val="50000"/>
                  </a:schemeClr>
                </a:solidFill>
                <a:latin typeface="+mj-ea"/>
                <a:ea typeface="+mj-ea"/>
              </a:rPr>
              <a:t>20</a:t>
            </a:r>
            <a:r>
              <a:rPr lang="zh-CN" altLang="en-US" b="1" dirty="0">
                <a:solidFill>
                  <a:schemeClr val="bg1">
                    <a:lumMod val="50000"/>
                  </a:schemeClr>
                </a:solidFill>
                <a:latin typeface="+mj-ea"/>
                <a:ea typeface="+mj-ea"/>
              </a:rPr>
              <a:t>册</a:t>
            </a:r>
          </a:p>
        </p:txBody>
      </p:sp>
      <p:sp>
        <p:nvSpPr>
          <p:cNvPr id="24" name="TextBox 23"/>
          <p:cNvSpPr txBox="1"/>
          <p:nvPr/>
        </p:nvSpPr>
        <p:spPr>
          <a:xfrm>
            <a:off x="4306888" y="1928813"/>
            <a:ext cx="785812" cy="369887"/>
          </a:xfrm>
          <a:prstGeom prst="rect">
            <a:avLst/>
          </a:prstGeom>
          <a:noFill/>
        </p:spPr>
        <p:txBody>
          <a:bodyPr>
            <a:spAutoFit/>
          </a:bodyPr>
          <a:lstStyle/>
          <a:p>
            <a:pPr>
              <a:defRPr/>
            </a:pPr>
            <a:r>
              <a:rPr lang="en-US" altLang="zh-CN" b="1" dirty="0">
                <a:solidFill>
                  <a:schemeClr val="bg1">
                    <a:lumMod val="50000"/>
                  </a:schemeClr>
                </a:solidFill>
                <a:latin typeface="+mj-ea"/>
                <a:ea typeface="+mj-ea"/>
              </a:rPr>
              <a:t>30</a:t>
            </a:r>
            <a:r>
              <a:rPr lang="zh-CN" altLang="en-US" b="1" dirty="0">
                <a:solidFill>
                  <a:schemeClr val="bg1">
                    <a:lumMod val="50000"/>
                  </a:schemeClr>
                </a:solidFill>
                <a:latin typeface="+mj-ea"/>
                <a:ea typeface="+mj-ea"/>
              </a:rPr>
              <a:t>册</a:t>
            </a:r>
          </a:p>
        </p:txBody>
      </p:sp>
      <p:sp>
        <p:nvSpPr>
          <p:cNvPr id="25" name="TextBox 24"/>
          <p:cNvSpPr txBox="1"/>
          <p:nvPr/>
        </p:nvSpPr>
        <p:spPr>
          <a:xfrm>
            <a:off x="5664200" y="1487488"/>
            <a:ext cx="787400" cy="369887"/>
          </a:xfrm>
          <a:prstGeom prst="rect">
            <a:avLst/>
          </a:prstGeom>
          <a:noFill/>
        </p:spPr>
        <p:txBody>
          <a:bodyPr>
            <a:spAutoFit/>
          </a:bodyPr>
          <a:lstStyle/>
          <a:p>
            <a:pPr>
              <a:defRPr/>
            </a:pPr>
            <a:r>
              <a:rPr lang="en-US" altLang="zh-CN" b="1" dirty="0">
                <a:solidFill>
                  <a:schemeClr val="bg1">
                    <a:lumMod val="50000"/>
                  </a:schemeClr>
                </a:solidFill>
                <a:latin typeface="+mj-ea"/>
                <a:ea typeface="+mj-ea"/>
              </a:rPr>
              <a:t>40</a:t>
            </a:r>
            <a:r>
              <a:rPr lang="zh-CN" altLang="en-US" b="1" dirty="0">
                <a:solidFill>
                  <a:schemeClr val="bg1">
                    <a:lumMod val="50000"/>
                  </a:schemeClr>
                </a:solidFill>
                <a:latin typeface="+mj-ea"/>
                <a:ea typeface="+mj-ea"/>
              </a:rPr>
              <a:t>册</a:t>
            </a:r>
          </a:p>
        </p:txBody>
      </p:sp>
      <p:sp>
        <p:nvSpPr>
          <p:cNvPr id="26" name="TextBox 25"/>
          <p:cNvSpPr txBox="1"/>
          <p:nvPr/>
        </p:nvSpPr>
        <p:spPr>
          <a:xfrm>
            <a:off x="7237413" y="1428750"/>
            <a:ext cx="785812" cy="369888"/>
          </a:xfrm>
          <a:prstGeom prst="rect">
            <a:avLst/>
          </a:prstGeom>
          <a:noFill/>
        </p:spPr>
        <p:txBody>
          <a:bodyPr>
            <a:spAutoFit/>
          </a:bodyPr>
          <a:lstStyle/>
          <a:p>
            <a:pPr>
              <a:defRPr/>
            </a:pPr>
            <a:r>
              <a:rPr lang="en-US" altLang="zh-CN" b="1" dirty="0">
                <a:solidFill>
                  <a:schemeClr val="bg1">
                    <a:lumMod val="50000"/>
                  </a:schemeClr>
                </a:solidFill>
                <a:latin typeface="+mj-ea"/>
                <a:ea typeface="+mj-ea"/>
              </a:rPr>
              <a:t>40</a:t>
            </a:r>
            <a:r>
              <a:rPr lang="zh-CN" altLang="en-US" b="1" dirty="0">
                <a:solidFill>
                  <a:schemeClr val="bg1">
                    <a:lumMod val="50000"/>
                  </a:schemeClr>
                </a:solidFill>
                <a:latin typeface="+mj-ea"/>
                <a:ea typeface="+mj-ea"/>
              </a:rPr>
              <a:t>册</a:t>
            </a:r>
          </a:p>
        </p:txBody>
      </p:sp>
      <p:sp>
        <p:nvSpPr>
          <p:cNvPr id="28" name="TextBox 27"/>
          <p:cNvSpPr txBox="1"/>
          <p:nvPr/>
        </p:nvSpPr>
        <p:spPr>
          <a:xfrm>
            <a:off x="2663825" y="5715000"/>
            <a:ext cx="5573713" cy="369888"/>
          </a:xfrm>
          <a:prstGeom prst="rect">
            <a:avLst/>
          </a:prstGeom>
          <a:noFill/>
        </p:spPr>
        <p:txBody>
          <a:bodyPr>
            <a:spAutoFit/>
          </a:bodyPr>
          <a:lstStyle/>
          <a:p>
            <a:pPr>
              <a:defRPr/>
            </a:pPr>
            <a:r>
              <a:rPr lang="zh-CN" altLang="en-US" b="1" dirty="0">
                <a:solidFill>
                  <a:schemeClr val="bg1">
                    <a:lumMod val="50000"/>
                  </a:schemeClr>
                </a:solidFill>
                <a:latin typeface="Arial" pitchFamily="34" charset="0"/>
                <a:ea typeface="宋体" pitchFamily="2" charset="-122"/>
              </a:rPr>
              <a:t>本专科生      硕士研究生        博士研究生          教工</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par>
                          <p:cTn id="8" fill="hold">
                            <p:stCondLst>
                              <p:cond delay="1000"/>
                            </p:stCondLst>
                            <p:childTnLst>
                              <p:par>
                                <p:cTn id="9" presetID="64" presetClass="path" presetSubtype="0" accel="50000" decel="50000" fill="hold" nodeType="afterEffect">
                                  <p:stCondLst>
                                    <p:cond delay="0"/>
                                  </p:stCondLst>
                                  <p:childTnLst>
                                    <p:animMotion origin="layout" path="M 5E-6 -2.48555E-6 L 5E-6 -0.06289 " pathEditMode="relative" rAng="0" ptsTypes="AA">
                                      <p:cBhvr>
                                        <p:cTn id="10" dur="500" fill="hold"/>
                                        <p:tgtEl>
                                          <p:spTgt spid="1028"/>
                                        </p:tgtEl>
                                        <p:attrNameLst>
                                          <p:attrName>ppt_x</p:attrName>
                                          <p:attrName>ppt_y</p:attrName>
                                        </p:attrNameLst>
                                      </p:cBhvr>
                                      <p:rCtr x="0" y="-31"/>
                                    </p:animMotion>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childTnLst>
                                </p:cTn>
                              </p:par>
                            </p:childTnLst>
                          </p:cTn>
                        </p:par>
                        <p:par>
                          <p:cTn id="14" fill="hold">
                            <p:stCondLst>
                              <p:cond delay="2000"/>
                            </p:stCondLst>
                            <p:childTnLst>
                              <p:par>
                                <p:cTn id="15" presetID="64" presetClass="path" presetSubtype="0" accel="50000" decel="50000" fill="hold" nodeType="afterEffect">
                                  <p:stCondLst>
                                    <p:cond delay="0"/>
                                  </p:stCondLst>
                                  <p:childTnLst>
                                    <p:animMotion origin="layout" path="M -2.08333E-7 -3.12139E-6 L 0.00026 -0.12578 " pathEditMode="relative" rAng="0" ptsTypes="AA">
                                      <p:cBhvr>
                                        <p:cTn id="16" dur="500" fill="hold"/>
                                        <p:tgtEl>
                                          <p:spTgt spid="1029"/>
                                        </p:tgtEl>
                                        <p:attrNameLst>
                                          <p:attrName>ppt_x</p:attrName>
                                          <p:attrName>ppt_y</p:attrName>
                                        </p:attrNameLst>
                                      </p:cBhvr>
                                      <p:rCtr x="0" y="-63"/>
                                    </p:animMotion>
                                  </p:childTnLst>
                                </p:cTn>
                              </p:par>
                            </p:childTnLst>
                          </p:cTn>
                        </p:par>
                        <p:par>
                          <p:cTn id="17" fill="hold">
                            <p:stCondLst>
                              <p:cond delay="2500"/>
                            </p:stCondLst>
                            <p:childTnLst>
                              <p:par>
                                <p:cTn id="18" presetID="64" presetClass="path" presetSubtype="0" accel="50000" decel="50000" fill="hold" nodeType="afterEffect">
                                  <p:stCondLst>
                                    <p:cond delay="0"/>
                                  </p:stCondLst>
                                  <p:childTnLst>
                                    <p:animMotion origin="layout" path="M 1.45833E-6 -1.32948E-6 L 0.00078 -0.10358 " pathEditMode="relative" rAng="0" ptsTypes="AA">
                                      <p:cBhvr>
                                        <p:cTn id="19" dur="500" fill="hold"/>
                                        <p:tgtEl>
                                          <p:spTgt spid="1030"/>
                                        </p:tgtEl>
                                        <p:attrNameLst>
                                          <p:attrName>ppt_x</p:attrName>
                                          <p:attrName>ppt_y</p:attrName>
                                        </p:attrNameLst>
                                      </p:cBhvr>
                                      <p:rCtr x="0" y="-52"/>
                                    </p:animMotion>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childTnLst>
                                </p:cTn>
                              </p:par>
                            </p:childTnLst>
                          </p:cTn>
                        </p:par>
                        <p:par>
                          <p:cTn id="23" fill="hold">
                            <p:stCondLst>
                              <p:cond delay="3500"/>
                            </p:stCondLst>
                            <p:childTnLst>
                              <p:par>
                                <p:cTn id="24" presetID="64" presetClass="path" presetSubtype="0" accel="50000" decel="50000" fill="hold" nodeType="afterEffect">
                                  <p:stCondLst>
                                    <p:cond delay="0"/>
                                  </p:stCondLst>
                                  <p:childTnLst>
                                    <p:animMotion origin="layout" path="M 5E-6 -2.77457E-6 L 0.00157 -0.10497 " pathEditMode="relative" rAng="0" ptsTypes="AA">
                                      <p:cBhvr>
                                        <p:cTn id="25" dur="500" fill="hold"/>
                                        <p:tgtEl>
                                          <p:spTgt spid="1031"/>
                                        </p:tgtEl>
                                        <p:attrNameLst>
                                          <p:attrName>ppt_x</p:attrName>
                                          <p:attrName>ppt_y</p:attrName>
                                        </p:attrNameLst>
                                      </p:cBhvr>
                                      <p:rCtr x="1" y="-52"/>
                                    </p:animMotion>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矩形 5"/>
          <p:cNvSpPr>
            <a:spLocks noChangeArrowheads="1"/>
          </p:cNvSpPr>
          <p:nvPr/>
        </p:nvSpPr>
        <p:spPr bwMode="auto">
          <a:xfrm>
            <a:off x="592138" y="928688"/>
            <a:ext cx="6902450" cy="769937"/>
          </a:xfrm>
          <a:prstGeom prst="rect">
            <a:avLst/>
          </a:prstGeom>
          <a:noFill/>
          <a:ln w="9525">
            <a:noFill/>
            <a:miter lim="800000"/>
            <a:headEnd/>
            <a:tailEnd/>
          </a:ln>
        </p:spPr>
        <p:txBody>
          <a:bodyPr wrap="none">
            <a:spAutoFit/>
          </a:bodyPr>
          <a:lstStyle/>
          <a:p>
            <a:r>
              <a:rPr lang="en-US" altLang="zh-CN" sz="4400" b="1">
                <a:latin typeface="微软雅黑" pitchFamily="34" charset="-122"/>
                <a:ea typeface="微软雅黑" pitchFamily="34" charset="-122"/>
              </a:rPr>
              <a:t>2.</a:t>
            </a:r>
            <a:r>
              <a:rPr lang="zh-CN" altLang="en-US" sz="4400" b="1">
                <a:latin typeface="微软雅黑" pitchFamily="34" charset="-122"/>
                <a:ea typeface="微软雅黑" pitchFamily="34" charset="-122"/>
              </a:rPr>
              <a:t>多渠道开展参考咨询服务</a:t>
            </a:r>
          </a:p>
        </p:txBody>
      </p:sp>
      <p:sp>
        <p:nvSpPr>
          <p:cNvPr id="7" name="矩形 6"/>
          <p:cNvSpPr/>
          <p:nvPr/>
        </p:nvSpPr>
        <p:spPr>
          <a:xfrm>
            <a:off x="1306513" y="2071688"/>
            <a:ext cx="3714750" cy="2432050"/>
          </a:xfrm>
          <a:prstGeom prst="rect">
            <a:avLst/>
          </a:prstGeom>
        </p:spPr>
        <p:txBody>
          <a:bodyPr>
            <a:spAutoFit/>
          </a:bodyPr>
          <a:lstStyle/>
          <a:p>
            <a:pPr>
              <a:defRPr/>
            </a:pPr>
            <a:endParaRPr lang="en-US" altLang="zh-CN" sz="2400" dirty="0">
              <a:solidFill>
                <a:schemeClr val="bg1">
                  <a:lumMod val="50000"/>
                </a:schemeClr>
              </a:solidFill>
              <a:latin typeface="微软雅黑" pitchFamily="34" charset="-122"/>
              <a:ea typeface="微软雅黑" pitchFamily="34" charset="-122"/>
            </a:endParaRPr>
          </a:p>
          <a:p>
            <a:pPr>
              <a:defRPr/>
            </a:pPr>
            <a:r>
              <a:rPr lang="zh-CN" altLang="en-US" sz="2400" dirty="0">
                <a:solidFill>
                  <a:schemeClr val="bg1">
                    <a:lumMod val="50000"/>
                  </a:schemeClr>
                </a:solidFill>
                <a:latin typeface="微软雅黑" pitchFamily="34" charset="-122"/>
                <a:ea typeface="微软雅黑" pitchFamily="34" charset="-122"/>
              </a:rPr>
              <a:t>开展</a:t>
            </a:r>
            <a:r>
              <a:rPr lang="zh-CN" altLang="en-US" sz="3200" b="1" dirty="0">
                <a:solidFill>
                  <a:schemeClr val="bg1">
                    <a:lumMod val="50000"/>
                  </a:schemeClr>
                </a:solidFill>
                <a:latin typeface="微软雅黑" pitchFamily="34" charset="-122"/>
                <a:ea typeface="微软雅黑" pitchFamily="34" charset="-122"/>
              </a:rPr>
              <a:t>参考咨询</a:t>
            </a:r>
            <a:r>
              <a:rPr lang="zh-CN" altLang="en-US" sz="2400" dirty="0">
                <a:solidFill>
                  <a:schemeClr val="bg1">
                    <a:lumMod val="50000"/>
                  </a:schemeClr>
                </a:solidFill>
                <a:latin typeface="微软雅黑" pitchFamily="34" charset="-122"/>
                <a:ea typeface="微软雅黑" pitchFamily="34" charset="-122"/>
              </a:rPr>
              <a:t>服务</a:t>
            </a:r>
            <a:endParaRPr lang="en-US" altLang="zh-CN" sz="2400" dirty="0">
              <a:solidFill>
                <a:schemeClr val="bg1">
                  <a:lumMod val="50000"/>
                </a:schemeClr>
              </a:solidFill>
              <a:latin typeface="微软雅黑" pitchFamily="34" charset="-122"/>
              <a:ea typeface="微软雅黑" pitchFamily="34" charset="-122"/>
            </a:endParaRPr>
          </a:p>
          <a:p>
            <a:pPr>
              <a:defRPr/>
            </a:pPr>
            <a:r>
              <a:rPr lang="zh-CN" altLang="en-US" sz="3200" b="1" dirty="0">
                <a:solidFill>
                  <a:schemeClr val="bg1">
                    <a:lumMod val="50000"/>
                  </a:schemeClr>
                </a:solidFill>
                <a:latin typeface="微软雅黑" pitchFamily="34" charset="-122"/>
                <a:ea typeface="微软雅黑" pitchFamily="34" charset="-122"/>
              </a:rPr>
              <a:t>解答</a:t>
            </a:r>
            <a:r>
              <a:rPr lang="zh-CN" altLang="en-US" sz="2400" dirty="0">
                <a:solidFill>
                  <a:schemeClr val="bg1">
                    <a:lumMod val="50000"/>
                  </a:schemeClr>
                </a:solidFill>
                <a:latin typeface="微软雅黑" pitchFamily="34" charset="-122"/>
                <a:ea typeface="微软雅黑" pitchFamily="34" charset="-122"/>
              </a:rPr>
              <a:t>读者遇到的</a:t>
            </a:r>
            <a:r>
              <a:rPr lang="zh-CN" altLang="en-US" sz="3200" b="1" dirty="0">
                <a:solidFill>
                  <a:schemeClr val="bg1">
                    <a:lumMod val="50000"/>
                  </a:schemeClr>
                </a:solidFill>
                <a:latin typeface="微软雅黑" pitchFamily="34" charset="-122"/>
                <a:ea typeface="微软雅黑" pitchFamily="34" charset="-122"/>
              </a:rPr>
              <a:t>问题</a:t>
            </a:r>
            <a:endParaRPr lang="en-US" altLang="zh-CN" sz="3200" b="1" dirty="0">
              <a:solidFill>
                <a:schemeClr val="bg1">
                  <a:lumMod val="50000"/>
                </a:schemeClr>
              </a:solidFill>
              <a:latin typeface="微软雅黑" pitchFamily="34" charset="-122"/>
              <a:ea typeface="微软雅黑" pitchFamily="34" charset="-122"/>
            </a:endParaRPr>
          </a:p>
          <a:p>
            <a:pPr>
              <a:defRPr/>
            </a:pPr>
            <a:r>
              <a:rPr lang="zh-CN" altLang="en-US" sz="2400" dirty="0">
                <a:solidFill>
                  <a:schemeClr val="bg1">
                    <a:lumMod val="50000"/>
                  </a:schemeClr>
                </a:solidFill>
                <a:latin typeface="微软雅黑" pitchFamily="34" charset="-122"/>
                <a:ea typeface="微软雅黑" pitchFamily="34" charset="-122"/>
              </a:rPr>
              <a:t>共接待</a:t>
            </a:r>
            <a:r>
              <a:rPr lang="en-US" altLang="zh-CN" sz="3200" b="1" dirty="0">
                <a:solidFill>
                  <a:schemeClr val="bg1">
                    <a:lumMod val="50000"/>
                  </a:schemeClr>
                </a:solidFill>
                <a:latin typeface="微软雅黑" pitchFamily="34" charset="-122"/>
                <a:ea typeface="微软雅黑" pitchFamily="34" charset="-122"/>
              </a:rPr>
              <a:t>2500</a:t>
            </a:r>
            <a:r>
              <a:rPr lang="zh-CN" altLang="en-US" sz="2400" dirty="0">
                <a:solidFill>
                  <a:schemeClr val="bg1">
                    <a:lumMod val="50000"/>
                  </a:schemeClr>
                </a:solidFill>
                <a:latin typeface="微软雅黑" pitchFamily="34" charset="-122"/>
                <a:ea typeface="微软雅黑" pitchFamily="34" charset="-122"/>
              </a:rPr>
              <a:t>人次</a:t>
            </a:r>
            <a:endParaRPr lang="en-US" altLang="zh-CN" sz="2400" dirty="0">
              <a:solidFill>
                <a:schemeClr val="bg1">
                  <a:lumMod val="50000"/>
                </a:schemeClr>
              </a:solidFill>
              <a:latin typeface="微软雅黑" pitchFamily="34" charset="-122"/>
              <a:ea typeface="微软雅黑" pitchFamily="34" charset="-122"/>
            </a:endParaRPr>
          </a:p>
          <a:p>
            <a:pPr>
              <a:defRPr/>
            </a:pPr>
            <a:endParaRPr lang="zh-CN" altLang="en-US" sz="3200" b="1" dirty="0">
              <a:solidFill>
                <a:schemeClr val="bg1">
                  <a:lumMod val="50000"/>
                </a:schemeClr>
              </a:solidFill>
              <a:latin typeface="微软雅黑" pitchFamily="34" charset="-122"/>
              <a:ea typeface="微软雅黑" pitchFamily="34" charset="-122"/>
            </a:endParaRPr>
          </a:p>
        </p:txBody>
      </p:sp>
      <p:pic>
        <p:nvPicPr>
          <p:cNvPr id="10" name="图片 9" descr="u=2074452640,3771490749&amp;fm=21&amp;gp=0.jpg"/>
          <p:cNvPicPr>
            <a:picLocks noChangeAspect="1" noChangeArrowheads="1"/>
          </p:cNvPicPr>
          <p:nvPr/>
        </p:nvPicPr>
        <p:blipFill>
          <a:blip r:embed="rId3"/>
          <a:srcRect/>
          <a:stretch>
            <a:fillRect/>
          </a:stretch>
        </p:blipFill>
        <p:spPr bwMode="auto">
          <a:xfrm>
            <a:off x="6572250" y="3706813"/>
            <a:ext cx="1676400" cy="3303587"/>
          </a:xfrm>
          <a:prstGeom prst="rect">
            <a:avLst/>
          </a:prstGeom>
          <a:noFill/>
        </p:spPr>
      </p:pic>
      <p:pic>
        <p:nvPicPr>
          <p:cNvPr id="11" name="图片 10" descr="u=1457642638,237855583&amp;fm=21&amp;gp=0.jpg"/>
          <p:cNvPicPr>
            <a:picLocks noChangeAspect="1" noChangeArrowheads="1"/>
          </p:cNvPicPr>
          <p:nvPr/>
        </p:nvPicPr>
        <p:blipFill>
          <a:blip r:embed="rId4"/>
          <a:srcRect/>
          <a:stretch>
            <a:fillRect/>
          </a:stretch>
        </p:blipFill>
        <p:spPr bwMode="auto">
          <a:xfrm>
            <a:off x="9998075" y="3779838"/>
            <a:ext cx="1620838" cy="3181350"/>
          </a:xfrm>
          <a:prstGeom prst="rect">
            <a:avLst/>
          </a:prstGeom>
          <a:noFill/>
        </p:spPr>
      </p:pic>
      <p:pic>
        <p:nvPicPr>
          <p:cNvPr id="13" name="图片 12" descr="ai4572.jpg"/>
          <p:cNvPicPr>
            <a:picLocks noChangeAspect="1" noChangeArrowheads="1"/>
          </p:cNvPicPr>
          <p:nvPr/>
        </p:nvPicPr>
        <p:blipFill>
          <a:blip r:embed="rId5"/>
          <a:srcRect/>
          <a:stretch>
            <a:fillRect/>
          </a:stretch>
        </p:blipFill>
        <p:spPr bwMode="auto">
          <a:xfrm>
            <a:off x="8070850" y="1639888"/>
            <a:ext cx="1835150" cy="3608387"/>
          </a:xfrm>
          <a:prstGeom prst="rect">
            <a:avLst/>
          </a:prstGeom>
          <a:noFill/>
        </p:spPr>
      </p:pic>
    </p:spTree>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矩形 6"/>
          <p:cNvSpPr>
            <a:spLocks noChangeArrowheads="1"/>
          </p:cNvSpPr>
          <p:nvPr/>
        </p:nvSpPr>
        <p:spPr bwMode="auto">
          <a:xfrm>
            <a:off x="592138" y="928688"/>
            <a:ext cx="10717212" cy="769937"/>
          </a:xfrm>
          <a:prstGeom prst="rect">
            <a:avLst/>
          </a:prstGeom>
          <a:noFill/>
          <a:ln w="9525">
            <a:noFill/>
            <a:miter lim="800000"/>
            <a:headEnd/>
            <a:tailEnd/>
          </a:ln>
        </p:spPr>
        <p:txBody>
          <a:bodyPr>
            <a:spAutoFit/>
          </a:bodyPr>
          <a:lstStyle/>
          <a:p>
            <a:r>
              <a:rPr lang="en-US" altLang="zh-CN" sz="4400" b="1">
                <a:latin typeface="微软雅黑" pitchFamily="34" charset="-122"/>
                <a:ea typeface="微软雅黑" pitchFamily="34" charset="-122"/>
              </a:rPr>
              <a:t>3.</a:t>
            </a:r>
            <a:r>
              <a:rPr lang="zh-CN" altLang="en-US" sz="4400" b="1">
                <a:latin typeface="微软雅黑" pitchFamily="34" charset="-122"/>
                <a:ea typeface="微软雅黑" pitchFamily="34" charset="-122"/>
              </a:rPr>
              <a:t>启动诺贝尔经济学奖文库建设</a:t>
            </a:r>
          </a:p>
        </p:txBody>
      </p:sp>
      <p:pic>
        <p:nvPicPr>
          <p:cNvPr id="8" name="图片 7" descr="2014112001.jpg"/>
          <p:cNvPicPr>
            <a:picLocks noChangeAspect="1" noChangeArrowheads="1"/>
          </p:cNvPicPr>
          <p:nvPr/>
        </p:nvPicPr>
        <p:blipFill>
          <a:blip r:embed="rId3"/>
          <a:srcRect/>
          <a:stretch>
            <a:fillRect/>
          </a:stretch>
        </p:blipFill>
        <p:spPr bwMode="auto">
          <a:xfrm>
            <a:off x="5400675" y="1622445"/>
            <a:ext cx="5718175" cy="4664075"/>
          </a:xfrm>
          <a:prstGeom prst="rect">
            <a:avLst/>
          </a:prstGeom>
          <a:noFill/>
        </p:spPr>
      </p:pic>
      <p:sp>
        <p:nvSpPr>
          <p:cNvPr id="9" name="矩形 8"/>
          <p:cNvSpPr/>
          <p:nvPr/>
        </p:nvSpPr>
        <p:spPr>
          <a:xfrm>
            <a:off x="1389063" y="2298700"/>
            <a:ext cx="3775075" cy="3416300"/>
          </a:xfrm>
          <a:prstGeom prst="rect">
            <a:avLst/>
          </a:prstGeom>
        </p:spPr>
        <p:txBody>
          <a:bodyPr wrap="none">
            <a:spAutoFit/>
          </a:bodyPr>
          <a:lstStyle/>
          <a:p>
            <a:pPr algn="r">
              <a:defRPr/>
            </a:pPr>
            <a:r>
              <a:rPr lang="zh-CN" altLang="en-US" sz="2400" dirty="0">
                <a:solidFill>
                  <a:schemeClr val="bg1">
                    <a:lumMod val="50000"/>
                  </a:schemeClr>
                </a:solidFill>
                <a:latin typeface="微软雅黑" pitchFamily="34" charset="-122"/>
                <a:ea typeface="微软雅黑" pitchFamily="34" charset="-122"/>
              </a:rPr>
              <a:t>图书馆</a:t>
            </a:r>
            <a:r>
              <a:rPr lang="en-US" altLang="zh-CN" sz="3200" b="1" dirty="0">
                <a:solidFill>
                  <a:schemeClr val="bg1">
                    <a:lumMod val="50000"/>
                  </a:schemeClr>
                </a:solidFill>
                <a:latin typeface="微软雅黑" pitchFamily="34" charset="-122"/>
                <a:ea typeface="微软雅黑" pitchFamily="34" charset="-122"/>
              </a:rPr>
              <a:t>11</a:t>
            </a:r>
            <a:r>
              <a:rPr lang="zh-CN" altLang="en-US" sz="3200" b="1" dirty="0">
                <a:solidFill>
                  <a:schemeClr val="bg1">
                    <a:lumMod val="50000"/>
                  </a:schemeClr>
                </a:solidFill>
                <a:latin typeface="微软雅黑" pitchFamily="34" charset="-122"/>
                <a:ea typeface="微软雅黑" pitchFamily="34" charset="-122"/>
              </a:rPr>
              <a:t>月份</a:t>
            </a:r>
            <a:endParaRPr lang="en-US" altLang="zh-CN" sz="3200" b="1" dirty="0">
              <a:solidFill>
                <a:schemeClr val="bg1">
                  <a:lumMod val="50000"/>
                </a:schemeClr>
              </a:solidFill>
              <a:latin typeface="微软雅黑" pitchFamily="34" charset="-122"/>
              <a:ea typeface="微软雅黑" pitchFamily="34" charset="-122"/>
            </a:endParaRPr>
          </a:p>
          <a:p>
            <a:pPr algn="r">
              <a:defRPr/>
            </a:pPr>
            <a:r>
              <a:rPr lang="zh-CN" altLang="en-US" sz="2400" dirty="0">
                <a:solidFill>
                  <a:schemeClr val="bg1">
                    <a:lumMod val="50000"/>
                  </a:schemeClr>
                </a:solidFill>
                <a:latin typeface="微软雅黑" pitchFamily="34" charset="-122"/>
                <a:ea typeface="微软雅黑" pitchFamily="34" charset="-122"/>
              </a:rPr>
              <a:t>建立了</a:t>
            </a:r>
            <a:r>
              <a:rPr lang="zh-CN" altLang="en-US" sz="3200" b="1" dirty="0">
                <a:solidFill>
                  <a:schemeClr val="bg1">
                    <a:lumMod val="50000"/>
                  </a:schemeClr>
                </a:solidFill>
                <a:latin typeface="微软雅黑" pitchFamily="34" charset="-122"/>
                <a:ea typeface="微软雅黑" pitchFamily="34" charset="-122"/>
              </a:rPr>
              <a:t>让</a:t>
            </a:r>
            <a:r>
              <a:rPr lang="en-US" altLang="zh-CN" sz="3200" b="1" dirty="0">
                <a:solidFill>
                  <a:schemeClr val="bg1">
                    <a:lumMod val="50000"/>
                  </a:schemeClr>
                </a:solidFill>
                <a:latin typeface="微软雅黑" pitchFamily="34" charset="-122"/>
                <a:ea typeface="微软雅黑" pitchFamily="34" charset="-122"/>
              </a:rPr>
              <a:t>•</a:t>
            </a:r>
            <a:r>
              <a:rPr lang="zh-CN" altLang="en-US" sz="3200" b="1" dirty="0">
                <a:solidFill>
                  <a:schemeClr val="bg1">
                    <a:lumMod val="50000"/>
                  </a:schemeClr>
                </a:solidFill>
                <a:latin typeface="微软雅黑" pitchFamily="34" charset="-122"/>
                <a:ea typeface="微软雅黑" pitchFamily="34" charset="-122"/>
              </a:rPr>
              <a:t>梯若尔文库</a:t>
            </a:r>
            <a:endParaRPr lang="en-US" altLang="zh-CN" sz="3200" b="1" dirty="0">
              <a:solidFill>
                <a:schemeClr val="bg1">
                  <a:lumMod val="50000"/>
                </a:schemeClr>
              </a:solidFill>
              <a:latin typeface="微软雅黑" pitchFamily="34" charset="-122"/>
              <a:ea typeface="微软雅黑" pitchFamily="34" charset="-122"/>
            </a:endParaRPr>
          </a:p>
          <a:p>
            <a:pPr algn="r">
              <a:defRPr/>
            </a:pPr>
            <a:r>
              <a:rPr lang="zh-CN" altLang="en-US" sz="2400" dirty="0">
                <a:solidFill>
                  <a:schemeClr val="bg1">
                    <a:lumMod val="50000"/>
                  </a:schemeClr>
                </a:solidFill>
                <a:latin typeface="微软雅黑" pitchFamily="34" charset="-122"/>
                <a:ea typeface="微软雅黑" pitchFamily="34" charset="-122"/>
              </a:rPr>
              <a:t>搜集、整理</a:t>
            </a:r>
            <a:r>
              <a:rPr lang="zh-CN" altLang="en-US" sz="3200" b="1" dirty="0">
                <a:solidFill>
                  <a:schemeClr val="bg1">
                    <a:lumMod val="50000"/>
                  </a:schemeClr>
                </a:solidFill>
                <a:latin typeface="微软雅黑" pitchFamily="34" charset="-122"/>
                <a:ea typeface="微软雅黑" pitchFamily="34" charset="-122"/>
              </a:rPr>
              <a:t>论文及著作</a:t>
            </a:r>
            <a:endParaRPr lang="en-US" altLang="zh-CN" sz="3200" b="1" dirty="0">
              <a:solidFill>
                <a:schemeClr val="bg1">
                  <a:lumMod val="50000"/>
                </a:schemeClr>
              </a:solidFill>
              <a:latin typeface="微软雅黑" pitchFamily="34" charset="-122"/>
              <a:ea typeface="微软雅黑" pitchFamily="34" charset="-122"/>
            </a:endParaRPr>
          </a:p>
          <a:p>
            <a:pPr algn="r">
              <a:defRPr/>
            </a:pPr>
            <a:r>
              <a:rPr lang="zh-CN" altLang="en-US" sz="2400" dirty="0">
                <a:solidFill>
                  <a:schemeClr val="bg1">
                    <a:lumMod val="50000"/>
                  </a:schemeClr>
                </a:solidFill>
                <a:latin typeface="微软雅黑" pitchFamily="34" charset="-122"/>
                <a:ea typeface="微软雅黑" pitchFamily="34" charset="-122"/>
              </a:rPr>
              <a:t>进行</a:t>
            </a:r>
            <a:r>
              <a:rPr lang="zh-CN" altLang="en-US" sz="3200" b="1" dirty="0">
                <a:solidFill>
                  <a:schemeClr val="bg1">
                    <a:lumMod val="50000"/>
                  </a:schemeClr>
                </a:solidFill>
                <a:latin typeface="微软雅黑" pitchFamily="34" charset="-122"/>
                <a:ea typeface="微软雅黑" pitchFamily="34" charset="-122"/>
              </a:rPr>
              <a:t>展出</a:t>
            </a:r>
            <a:endParaRPr lang="en-US" altLang="zh-CN" sz="3200" b="1" dirty="0">
              <a:solidFill>
                <a:schemeClr val="bg1">
                  <a:lumMod val="50000"/>
                </a:schemeClr>
              </a:solidFill>
              <a:latin typeface="微软雅黑" pitchFamily="34" charset="-122"/>
              <a:ea typeface="微软雅黑" pitchFamily="34" charset="-122"/>
            </a:endParaRPr>
          </a:p>
          <a:p>
            <a:pPr>
              <a:defRPr/>
            </a:pPr>
            <a:endParaRPr lang="en-US" altLang="zh-CN" sz="3200" b="1" dirty="0">
              <a:solidFill>
                <a:schemeClr val="bg1">
                  <a:lumMod val="50000"/>
                </a:schemeClr>
              </a:solidFill>
              <a:latin typeface="微软雅黑" pitchFamily="34" charset="-122"/>
              <a:ea typeface="微软雅黑" pitchFamily="34" charset="-122"/>
            </a:endParaRPr>
          </a:p>
          <a:p>
            <a:pPr>
              <a:defRPr/>
            </a:pPr>
            <a:endParaRPr lang="en-US" altLang="zh-CN" sz="3200" b="1" dirty="0">
              <a:solidFill>
                <a:schemeClr val="bg1">
                  <a:lumMod val="50000"/>
                </a:schemeClr>
              </a:solidFill>
              <a:latin typeface="微软雅黑" pitchFamily="34" charset="-122"/>
              <a:ea typeface="微软雅黑" pitchFamily="34" charset="-122"/>
            </a:endParaRPr>
          </a:p>
          <a:p>
            <a:pPr>
              <a:defRPr/>
            </a:pPr>
            <a:endParaRPr lang="zh-CN" altLang="en-US" sz="2400" dirty="0">
              <a:latin typeface="微软雅黑" pitchFamily="34" charset="-122"/>
              <a:ea typeface="微软雅黑" pitchFamily="34" charset="-122"/>
            </a:endParaRPr>
          </a:p>
        </p:txBody>
      </p:sp>
      <p:pic>
        <p:nvPicPr>
          <p:cNvPr id="94212" name="图片 4" descr="tuding.png"/>
          <p:cNvPicPr>
            <a:picLocks noChangeAspect="1"/>
          </p:cNvPicPr>
          <p:nvPr/>
        </p:nvPicPr>
        <p:blipFill>
          <a:blip r:embed="rId4"/>
          <a:srcRect/>
          <a:stretch>
            <a:fillRect/>
          </a:stretch>
        </p:blipFill>
        <p:spPr bwMode="auto">
          <a:xfrm>
            <a:off x="10023475" y="1714500"/>
            <a:ext cx="546100" cy="509588"/>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5"/>
          <p:cNvSpPr>
            <a:spLocks noChangeArrowheads="1"/>
          </p:cNvSpPr>
          <p:nvPr/>
        </p:nvSpPr>
        <p:spPr bwMode="auto">
          <a:xfrm>
            <a:off x="592138" y="928688"/>
            <a:ext cx="5735637" cy="769937"/>
          </a:xfrm>
          <a:prstGeom prst="rect">
            <a:avLst/>
          </a:prstGeom>
          <a:noFill/>
          <a:ln w="9525">
            <a:noFill/>
            <a:miter lim="800000"/>
            <a:headEnd/>
            <a:tailEnd/>
          </a:ln>
        </p:spPr>
        <p:txBody>
          <a:bodyPr wrap="none">
            <a:spAutoFit/>
          </a:bodyPr>
          <a:lstStyle/>
          <a:p>
            <a:r>
              <a:rPr lang="en-US" altLang="zh-CN" sz="4400" b="1">
                <a:latin typeface="微软雅黑" pitchFamily="34" charset="-122"/>
                <a:ea typeface="微软雅黑" pitchFamily="34" charset="-122"/>
              </a:rPr>
              <a:t>4.</a:t>
            </a:r>
            <a:r>
              <a:rPr lang="zh-CN" altLang="en-US" sz="4400" b="1">
                <a:latin typeface="微软雅黑" pitchFamily="34" charset="-122"/>
                <a:ea typeface="微软雅黑" pitchFamily="34" charset="-122"/>
              </a:rPr>
              <a:t>多途径进行图书推荐</a:t>
            </a:r>
          </a:p>
        </p:txBody>
      </p:sp>
      <p:pic>
        <p:nvPicPr>
          <p:cNvPr id="1029" name="Picture 5"/>
          <p:cNvPicPr>
            <a:picLocks noChangeAspect="1" noChangeArrowheads="1"/>
          </p:cNvPicPr>
          <p:nvPr/>
        </p:nvPicPr>
        <p:blipFill>
          <a:blip r:embed="rId3"/>
          <a:srcRect/>
          <a:stretch>
            <a:fillRect/>
          </a:stretch>
        </p:blipFill>
        <p:spPr bwMode="auto">
          <a:xfrm>
            <a:off x="6340475" y="1925638"/>
            <a:ext cx="4473575" cy="3365500"/>
          </a:xfrm>
          <a:prstGeom prst="rect">
            <a:avLst/>
          </a:prstGeom>
          <a:noFill/>
        </p:spPr>
      </p:pic>
      <p:pic>
        <p:nvPicPr>
          <p:cNvPr id="1028" name="Picture 4" descr="F:\WORK\IMG_1717.jpg"/>
          <p:cNvPicPr>
            <a:picLocks noChangeAspect="1" noChangeArrowheads="1"/>
          </p:cNvPicPr>
          <p:nvPr/>
        </p:nvPicPr>
        <p:blipFill>
          <a:blip r:embed="rId4"/>
          <a:srcRect/>
          <a:stretch>
            <a:fillRect/>
          </a:stretch>
        </p:blipFill>
        <p:spPr bwMode="auto">
          <a:xfrm>
            <a:off x="1304925" y="1852613"/>
            <a:ext cx="4291013" cy="3292475"/>
          </a:xfrm>
          <a:prstGeom prst="rect">
            <a:avLst/>
          </a:prstGeom>
          <a:noFill/>
        </p:spPr>
      </p:pic>
      <p:sp>
        <p:nvSpPr>
          <p:cNvPr id="13" name="TextBox 12"/>
          <p:cNvSpPr txBox="1"/>
          <p:nvPr/>
        </p:nvSpPr>
        <p:spPr>
          <a:xfrm>
            <a:off x="8024813" y="5202238"/>
            <a:ext cx="1570037" cy="369887"/>
          </a:xfrm>
          <a:prstGeom prst="rect">
            <a:avLst/>
          </a:prstGeom>
          <a:noFill/>
        </p:spPr>
        <p:txBody>
          <a:bodyPr wrap="none">
            <a:spAutoFit/>
          </a:bodyPr>
          <a:lstStyle/>
          <a:p>
            <a:pPr>
              <a:defRPr/>
            </a:pPr>
            <a:r>
              <a:rPr lang="zh-CN" altLang="en-US" b="1" dirty="0">
                <a:solidFill>
                  <a:schemeClr val="bg1">
                    <a:lumMod val="50000"/>
                  </a:schemeClr>
                </a:solidFill>
                <a:latin typeface="微软雅黑" pitchFamily="34" charset="-122"/>
                <a:ea typeface="微软雅黑" pitchFamily="34" charset="-122"/>
              </a:rPr>
              <a:t>新书推荐网页</a:t>
            </a:r>
          </a:p>
        </p:txBody>
      </p:sp>
      <p:sp>
        <p:nvSpPr>
          <p:cNvPr id="14" name="TextBox 13"/>
          <p:cNvSpPr txBox="1"/>
          <p:nvPr/>
        </p:nvSpPr>
        <p:spPr>
          <a:xfrm>
            <a:off x="2490788" y="5202238"/>
            <a:ext cx="2030412" cy="369887"/>
          </a:xfrm>
          <a:prstGeom prst="rect">
            <a:avLst/>
          </a:prstGeom>
          <a:noFill/>
        </p:spPr>
        <p:txBody>
          <a:bodyPr wrap="none">
            <a:spAutoFit/>
          </a:bodyPr>
          <a:lstStyle/>
          <a:p>
            <a:pPr>
              <a:defRPr/>
            </a:pPr>
            <a:r>
              <a:rPr lang="zh-CN" altLang="en-US" b="1" dirty="0">
                <a:solidFill>
                  <a:schemeClr val="bg1">
                    <a:lumMod val="50000"/>
                  </a:schemeClr>
                </a:solidFill>
                <a:latin typeface="微软雅黑" pitchFamily="34" charset="-122"/>
                <a:ea typeface="微软雅黑" pitchFamily="34" charset="-122"/>
              </a:rPr>
              <a:t>爱心书屋图书推荐</a:t>
            </a:r>
          </a:p>
        </p:txBody>
      </p:sp>
    </p:spTree>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矩形 4"/>
          <p:cNvSpPr>
            <a:spLocks noChangeArrowheads="1"/>
          </p:cNvSpPr>
          <p:nvPr/>
        </p:nvSpPr>
        <p:spPr bwMode="auto">
          <a:xfrm>
            <a:off x="592138" y="928688"/>
            <a:ext cx="6337300" cy="769937"/>
          </a:xfrm>
          <a:prstGeom prst="rect">
            <a:avLst/>
          </a:prstGeom>
          <a:noFill/>
          <a:ln w="9525">
            <a:noFill/>
            <a:miter lim="800000"/>
            <a:headEnd/>
            <a:tailEnd/>
          </a:ln>
        </p:spPr>
        <p:txBody>
          <a:bodyPr wrap="none">
            <a:spAutoFit/>
          </a:bodyPr>
          <a:lstStyle/>
          <a:p>
            <a:r>
              <a:rPr lang="en-US" altLang="zh-CN" sz="4400" b="1">
                <a:latin typeface="微软雅黑" pitchFamily="34" charset="-122"/>
                <a:ea typeface="微软雅黑" pitchFamily="34" charset="-122"/>
              </a:rPr>
              <a:t>5.</a:t>
            </a:r>
            <a:r>
              <a:rPr lang="zh-CN" altLang="en-US" sz="4400" b="1">
                <a:latin typeface="微软雅黑" pitchFamily="34" charset="-122"/>
                <a:ea typeface="微软雅黑" pitchFamily="34" charset="-122"/>
              </a:rPr>
              <a:t>完善查收查引服务内容</a:t>
            </a:r>
          </a:p>
        </p:txBody>
      </p:sp>
      <p:sp>
        <p:nvSpPr>
          <p:cNvPr id="9" name="矩形 8"/>
          <p:cNvSpPr/>
          <p:nvPr/>
        </p:nvSpPr>
        <p:spPr>
          <a:xfrm>
            <a:off x="1041400" y="2071688"/>
            <a:ext cx="4837113" cy="2216150"/>
          </a:xfrm>
          <a:prstGeom prst="rect">
            <a:avLst/>
          </a:prstGeom>
        </p:spPr>
        <p:txBody>
          <a:bodyPr wrap="none">
            <a:spAutoFit/>
          </a:bodyPr>
          <a:lstStyle/>
          <a:p>
            <a:pPr>
              <a:defRPr/>
            </a:pPr>
            <a:r>
              <a:rPr lang="zh-CN" altLang="en-US" sz="3200" b="1" dirty="0">
                <a:solidFill>
                  <a:schemeClr val="bg1">
                    <a:lumMod val="50000"/>
                  </a:schemeClr>
                </a:solidFill>
                <a:latin typeface="微软雅黑" pitchFamily="34" charset="-122"/>
                <a:ea typeface="微软雅黑" pitchFamily="34" charset="-122"/>
              </a:rPr>
              <a:t>免费</a:t>
            </a:r>
            <a:r>
              <a:rPr lang="zh-CN" altLang="en-US" sz="2400" dirty="0">
                <a:solidFill>
                  <a:schemeClr val="bg1">
                    <a:lumMod val="50000"/>
                  </a:schemeClr>
                </a:solidFill>
                <a:latin typeface="微软雅黑" pitchFamily="34" charset="-122"/>
                <a:ea typeface="微软雅黑" pitchFamily="34" charset="-122"/>
              </a:rPr>
              <a:t>开具论文</a:t>
            </a:r>
            <a:r>
              <a:rPr lang="zh-CN" altLang="en-US" sz="3200" b="1" dirty="0">
                <a:solidFill>
                  <a:schemeClr val="bg1">
                    <a:lumMod val="50000"/>
                  </a:schemeClr>
                </a:solidFill>
                <a:latin typeface="微软雅黑" pitchFamily="34" charset="-122"/>
                <a:ea typeface="微软雅黑" pitchFamily="34" charset="-122"/>
              </a:rPr>
              <a:t>查收查引证明</a:t>
            </a:r>
            <a:endParaRPr lang="en-US" altLang="zh-CN" sz="3200" b="1" dirty="0">
              <a:solidFill>
                <a:schemeClr val="bg1">
                  <a:lumMod val="50000"/>
                </a:schemeClr>
              </a:solidFill>
              <a:latin typeface="微软雅黑" pitchFamily="34" charset="-122"/>
              <a:ea typeface="微软雅黑" pitchFamily="34" charset="-122"/>
            </a:endParaRPr>
          </a:p>
          <a:p>
            <a:pPr>
              <a:defRPr/>
            </a:pPr>
            <a:r>
              <a:rPr lang="zh-CN" altLang="en-US" sz="3200" b="1" dirty="0">
                <a:solidFill>
                  <a:schemeClr val="bg1">
                    <a:lumMod val="50000"/>
                  </a:schemeClr>
                </a:solidFill>
                <a:latin typeface="微软雅黑" pitchFamily="34" charset="-122"/>
                <a:ea typeface="微软雅黑" pitchFamily="34" charset="-122"/>
              </a:rPr>
              <a:t>增加</a:t>
            </a:r>
            <a:r>
              <a:rPr lang="zh-CN" altLang="en-US" sz="2400" dirty="0">
                <a:solidFill>
                  <a:schemeClr val="bg1">
                    <a:lumMod val="50000"/>
                  </a:schemeClr>
                </a:solidFill>
                <a:latin typeface="微软雅黑" pitchFamily="34" charset="-122"/>
                <a:ea typeface="微软雅黑" pitchFamily="34" charset="-122"/>
              </a:rPr>
              <a:t>开具</a:t>
            </a:r>
            <a:r>
              <a:rPr lang="en-US" altLang="zh-CN" sz="3200" b="1" dirty="0">
                <a:solidFill>
                  <a:schemeClr val="bg1">
                    <a:lumMod val="50000"/>
                  </a:schemeClr>
                </a:solidFill>
                <a:latin typeface="微软雅黑" pitchFamily="34" charset="-122"/>
                <a:ea typeface="微软雅黑" pitchFamily="34" charset="-122"/>
              </a:rPr>
              <a:t>JCR</a:t>
            </a:r>
            <a:r>
              <a:rPr lang="zh-CN" altLang="en-US" sz="3200" b="1" dirty="0">
                <a:solidFill>
                  <a:schemeClr val="bg1">
                    <a:lumMod val="50000"/>
                  </a:schemeClr>
                </a:solidFill>
                <a:latin typeface="微软雅黑" pitchFamily="34" charset="-122"/>
                <a:ea typeface="微软雅黑" pitchFamily="34" charset="-122"/>
              </a:rPr>
              <a:t>期刊分区证明</a:t>
            </a:r>
            <a:endParaRPr lang="en-US" altLang="zh-CN" sz="3200" b="1" dirty="0">
              <a:solidFill>
                <a:schemeClr val="bg1">
                  <a:lumMod val="50000"/>
                </a:schemeClr>
              </a:solidFill>
              <a:latin typeface="微软雅黑" pitchFamily="34" charset="-122"/>
              <a:ea typeface="微软雅黑" pitchFamily="34" charset="-122"/>
            </a:endParaRPr>
          </a:p>
          <a:p>
            <a:pPr>
              <a:defRPr/>
            </a:pPr>
            <a:r>
              <a:rPr lang="zh-CN" altLang="en-US" sz="2400" dirty="0">
                <a:solidFill>
                  <a:schemeClr val="bg1">
                    <a:lumMod val="50000"/>
                  </a:schemeClr>
                </a:solidFill>
                <a:latin typeface="微软雅黑" pitchFamily="34" charset="-122"/>
                <a:ea typeface="微软雅黑" pitchFamily="34" charset="-122"/>
              </a:rPr>
              <a:t>科研管理工作形成有力支持</a:t>
            </a:r>
            <a:endParaRPr lang="en-US" altLang="zh-CN" sz="2400" dirty="0">
              <a:solidFill>
                <a:schemeClr val="bg1">
                  <a:lumMod val="50000"/>
                </a:schemeClr>
              </a:solidFill>
              <a:latin typeface="微软雅黑" pitchFamily="34" charset="-122"/>
              <a:ea typeface="微软雅黑" pitchFamily="34" charset="-122"/>
            </a:endParaRPr>
          </a:p>
          <a:p>
            <a:pPr>
              <a:defRPr/>
            </a:pPr>
            <a:r>
              <a:rPr lang="zh-CN" altLang="en-US" sz="2400" dirty="0">
                <a:solidFill>
                  <a:schemeClr val="bg1">
                    <a:lumMod val="50000"/>
                  </a:schemeClr>
                </a:solidFill>
                <a:latin typeface="微软雅黑" pitchFamily="34" charset="-122"/>
                <a:ea typeface="微软雅黑" pitchFamily="34" charset="-122"/>
              </a:rPr>
              <a:t>开具证明</a:t>
            </a:r>
            <a:r>
              <a:rPr lang="en-US" altLang="zh-CN" sz="3200" b="1" dirty="0">
                <a:solidFill>
                  <a:schemeClr val="bg1">
                    <a:lumMod val="50000"/>
                  </a:schemeClr>
                </a:solidFill>
                <a:latin typeface="微软雅黑" pitchFamily="34" charset="-122"/>
                <a:ea typeface="微软雅黑" pitchFamily="34" charset="-122"/>
              </a:rPr>
              <a:t>500</a:t>
            </a:r>
            <a:r>
              <a:rPr lang="zh-CN" altLang="en-US" sz="3200" b="1" dirty="0">
                <a:solidFill>
                  <a:schemeClr val="bg1">
                    <a:lumMod val="50000"/>
                  </a:schemeClr>
                </a:solidFill>
                <a:latin typeface="微软雅黑" pitchFamily="34" charset="-122"/>
                <a:ea typeface="微软雅黑" pitchFamily="34" charset="-122"/>
              </a:rPr>
              <a:t>余份</a:t>
            </a:r>
          </a:p>
          <a:p>
            <a:pPr>
              <a:defRPr/>
            </a:pPr>
            <a:endParaRPr lang="zh-CN" altLang="en-US" dirty="0">
              <a:solidFill>
                <a:schemeClr val="bg1">
                  <a:lumMod val="50000"/>
                </a:schemeClr>
              </a:solidFill>
              <a:latin typeface="Arial" pitchFamily="34" charset="0"/>
              <a:ea typeface="宋体" pitchFamily="2" charset="-122"/>
            </a:endParaRPr>
          </a:p>
        </p:txBody>
      </p:sp>
      <p:pic>
        <p:nvPicPr>
          <p:cNvPr id="98307" name="图片 9" descr="arrow.png"/>
          <p:cNvPicPr>
            <a:picLocks noChangeAspect="1"/>
          </p:cNvPicPr>
          <p:nvPr/>
        </p:nvPicPr>
        <p:blipFill>
          <a:blip r:embed="rId3"/>
          <a:srcRect/>
          <a:stretch>
            <a:fillRect/>
          </a:stretch>
        </p:blipFill>
        <p:spPr bwMode="auto">
          <a:xfrm>
            <a:off x="6665913" y="1428750"/>
            <a:ext cx="4714875" cy="4714875"/>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矩形 4"/>
          <p:cNvSpPr>
            <a:spLocks noChangeArrowheads="1"/>
          </p:cNvSpPr>
          <p:nvPr/>
        </p:nvSpPr>
        <p:spPr bwMode="auto">
          <a:xfrm>
            <a:off x="592138" y="928688"/>
            <a:ext cx="4606925" cy="769937"/>
          </a:xfrm>
          <a:prstGeom prst="rect">
            <a:avLst/>
          </a:prstGeom>
          <a:noFill/>
          <a:ln w="9525">
            <a:noFill/>
            <a:miter lim="800000"/>
            <a:headEnd/>
            <a:tailEnd/>
          </a:ln>
        </p:spPr>
        <p:txBody>
          <a:bodyPr wrap="none">
            <a:spAutoFit/>
          </a:bodyPr>
          <a:lstStyle/>
          <a:p>
            <a:r>
              <a:rPr lang="en-US" altLang="zh-CN" sz="4400" b="1">
                <a:latin typeface="微软雅黑" pitchFamily="34" charset="-122"/>
                <a:ea typeface="微软雅黑" pitchFamily="34" charset="-122"/>
              </a:rPr>
              <a:t>6.</a:t>
            </a:r>
            <a:r>
              <a:rPr lang="zh-CN" altLang="en-US" sz="4400" b="1">
                <a:latin typeface="微软雅黑" pitchFamily="34" charset="-122"/>
                <a:ea typeface="微软雅黑" pitchFamily="34" charset="-122"/>
              </a:rPr>
              <a:t>联盟服务创新高</a:t>
            </a:r>
          </a:p>
        </p:txBody>
      </p:sp>
      <p:pic>
        <p:nvPicPr>
          <p:cNvPr id="6" name="图表 5"/>
          <p:cNvPicPr>
            <a:picLocks noChangeArrowheads="1"/>
          </p:cNvPicPr>
          <p:nvPr/>
        </p:nvPicPr>
        <p:blipFill>
          <a:blip r:embed="rId3"/>
          <a:srcRect/>
          <a:stretch>
            <a:fillRect/>
          </a:stretch>
        </p:blipFill>
        <p:spPr bwMode="auto">
          <a:xfrm>
            <a:off x="3060700" y="1695450"/>
            <a:ext cx="6796088" cy="4729163"/>
          </a:xfrm>
          <a:prstGeom prst="rect">
            <a:avLst/>
          </a:prstGeom>
          <a:noFill/>
        </p:spPr>
      </p:pic>
      <p:sp>
        <p:nvSpPr>
          <p:cNvPr id="7" name="矩形 6"/>
          <p:cNvSpPr/>
          <p:nvPr/>
        </p:nvSpPr>
        <p:spPr>
          <a:xfrm>
            <a:off x="3502025" y="1773238"/>
            <a:ext cx="3413125" cy="1846262"/>
          </a:xfrm>
          <a:prstGeom prst="rect">
            <a:avLst/>
          </a:prstGeom>
        </p:spPr>
        <p:txBody>
          <a:bodyPr wrap="none">
            <a:spAutoFit/>
          </a:bodyPr>
          <a:lstStyle/>
          <a:p>
            <a:pPr>
              <a:defRPr/>
            </a:pPr>
            <a:r>
              <a:rPr lang="zh-CN" altLang="en-US" sz="2400" dirty="0">
                <a:solidFill>
                  <a:schemeClr val="bg1">
                    <a:lumMod val="50000"/>
                  </a:schemeClr>
                </a:solidFill>
                <a:latin typeface="微软雅黑" pitchFamily="34" charset="-122"/>
                <a:ea typeface="微软雅黑" pitchFamily="34" charset="-122"/>
              </a:rPr>
              <a:t>文献申请量近</a:t>
            </a:r>
            <a:r>
              <a:rPr lang="en-US" sz="3200" b="1" dirty="0">
                <a:solidFill>
                  <a:schemeClr val="bg1">
                    <a:lumMod val="50000"/>
                  </a:schemeClr>
                </a:solidFill>
                <a:latin typeface="微软雅黑" pitchFamily="34" charset="-122"/>
                <a:ea typeface="微软雅黑" pitchFamily="34" charset="-122"/>
              </a:rPr>
              <a:t>7</a:t>
            </a:r>
            <a:r>
              <a:rPr lang="zh-CN" altLang="en-US" sz="3200" b="1" dirty="0">
                <a:solidFill>
                  <a:schemeClr val="bg1">
                    <a:lumMod val="50000"/>
                  </a:schemeClr>
                </a:solidFill>
                <a:latin typeface="微软雅黑" pitchFamily="34" charset="-122"/>
                <a:ea typeface="微软雅黑" pitchFamily="34" charset="-122"/>
              </a:rPr>
              <a:t>万篇</a:t>
            </a:r>
            <a:endParaRPr lang="en-US" altLang="zh-CN" sz="3200" b="1" dirty="0">
              <a:solidFill>
                <a:schemeClr val="bg1">
                  <a:lumMod val="50000"/>
                </a:schemeClr>
              </a:solidFill>
              <a:latin typeface="微软雅黑" pitchFamily="34" charset="-122"/>
              <a:ea typeface="微软雅黑" pitchFamily="34" charset="-122"/>
            </a:endParaRPr>
          </a:p>
          <a:p>
            <a:pPr>
              <a:defRPr/>
            </a:pPr>
            <a:r>
              <a:rPr lang="zh-CN" altLang="en-US" sz="2400" dirty="0">
                <a:solidFill>
                  <a:schemeClr val="bg1">
                    <a:lumMod val="50000"/>
                  </a:schemeClr>
                </a:solidFill>
                <a:latin typeface="微软雅黑" pitchFamily="34" charset="-122"/>
                <a:ea typeface="微软雅黑" pitchFamily="34" charset="-122"/>
              </a:rPr>
              <a:t>文献回复量超过</a:t>
            </a:r>
            <a:r>
              <a:rPr lang="en-US" sz="3200" b="1" dirty="0">
                <a:solidFill>
                  <a:schemeClr val="bg1">
                    <a:lumMod val="50000"/>
                  </a:schemeClr>
                </a:solidFill>
                <a:latin typeface="微软雅黑" pitchFamily="34" charset="-122"/>
                <a:ea typeface="微软雅黑" pitchFamily="34" charset="-122"/>
              </a:rPr>
              <a:t>5</a:t>
            </a:r>
            <a:r>
              <a:rPr lang="zh-CN" altLang="en-US" sz="3200" b="1" dirty="0">
                <a:solidFill>
                  <a:schemeClr val="bg1">
                    <a:lumMod val="50000"/>
                  </a:schemeClr>
                </a:solidFill>
                <a:latin typeface="微软雅黑" pitchFamily="34" charset="-122"/>
                <a:ea typeface="微软雅黑" pitchFamily="34" charset="-122"/>
              </a:rPr>
              <a:t>万篇</a:t>
            </a:r>
            <a:endParaRPr lang="en-US" altLang="zh-CN" sz="3200" b="1" dirty="0">
              <a:solidFill>
                <a:schemeClr val="bg1">
                  <a:lumMod val="50000"/>
                </a:schemeClr>
              </a:solidFill>
              <a:latin typeface="微软雅黑" pitchFamily="34" charset="-122"/>
              <a:ea typeface="微软雅黑" pitchFamily="34" charset="-122"/>
            </a:endParaRPr>
          </a:p>
          <a:p>
            <a:pPr>
              <a:defRPr/>
            </a:pPr>
            <a:r>
              <a:rPr lang="zh-CN" altLang="en-US" sz="2400" dirty="0">
                <a:solidFill>
                  <a:schemeClr val="bg1">
                    <a:lumMod val="50000"/>
                  </a:schemeClr>
                </a:solidFill>
                <a:latin typeface="微软雅黑" pitchFamily="34" charset="-122"/>
                <a:ea typeface="微软雅黑" pitchFamily="34" charset="-122"/>
              </a:rPr>
              <a:t>拓宽了</a:t>
            </a:r>
            <a:r>
              <a:rPr lang="zh-CN" altLang="en-US" sz="3200" b="1" dirty="0">
                <a:solidFill>
                  <a:schemeClr val="bg1">
                    <a:lumMod val="50000"/>
                  </a:schemeClr>
                </a:solidFill>
                <a:latin typeface="微软雅黑" pitchFamily="34" charset="-122"/>
                <a:ea typeface="微软雅黑" pitchFamily="34" charset="-122"/>
              </a:rPr>
              <a:t>资源</a:t>
            </a:r>
            <a:r>
              <a:rPr lang="zh-CN" altLang="en-US" sz="2400" dirty="0">
                <a:solidFill>
                  <a:schemeClr val="bg1">
                    <a:lumMod val="50000"/>
                  </a:schemeClr>
                </a:solidFill>
                <a:latin typeface="微软雅黑" pitchFamily="34" charset="-122"/>
                <a:ea typeface="微软雅黑" pitchFamily="34" charset="-122"/>
              </a:rPr>
              <a:t>获取</a:t>
            </a:r>
            <a:r>
              <a:rPr lang="zh-CN" altLang="en-US" sz="3200" b="1" dirty="0">
                <a:solidFill>
                  <a:schemeClr val="bg1">
                    <a:lumMod val="50000"/>
                  </a:schemeClr>
                </a:solidFill>
                <a:latin typeface="微软雅黑" pitchFamily="34" charset="-122"/>
                <a:ea typeface="微软雅黑" pitchFamily="34" charset="-122"/>
              </a:rPr>
              <a:t>途径</a:t>
            </a:r>
            <a:endParaRPr lang="en-US" altLang="zh-CN" sz="3200" b="1" dirty="0">
              <a:solidFill>
                <a:schemeClr val="bg1">
                  <a:lumMod val="50000"/>
                </a:schemeClr>
              </a:solidFill>
              <a:latin typeface="微软雅黑" pitchFamily="34" charset="-122"/>
              <a:ea typeface="微软雅黑" pitchFamily="34" charset="-122"/>
            </a:endParaRPr>
          </a:p>
          <a:p>
            <a:pPr>
              <a:defRPr/>
            </a:pPr>
            <a:endParaRPr lang="zh-CN" altLang="en-US" dirty="0">
              <a:latin typeface="Arial" pitchFamily="34" charset="0"/>
              <a:ea typeface="宋体" pitchFamily="2" charset="-122"/>
            </a:endParaRPr>
          </a:p>
        </p:txBody>
      </p:sp>
    </p:spTree>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Box 1"/>
          <p:cNvSpPr txBox="1">
            <a:spLocks noChangeArrowheads="1"/>
          </p:cNvSpPr>
          <p:nvPr/>
        </p:nvSpPr>
        <p:spPr bwMode="auto">
          <a:xfrm>
            <a:off x="3306763" y="955675"/>
            <a:ext cx="5573712" cy="830263"/>
          </a:xfrm>
          <a:prstGeom prst="rect">
            <a:avLst/>
          </a:prstGeom>
          <a:noFill/>
          <a:ln w="9525">
            <a:noFill/>
            <a:miter lim="800000"/>
            <a:headEnd/>
            <a:tailEnd/>
          </a:ln>
        </p:spPr>
        <p:txBody>
          <a:bodyPr>
            <a:spAutoFit/>
          </a:bodyPr>
          <a:lstStyle/>
          <a:p>
            <a:r>
              <a:rPr lang="zh-CN" altLang="en-US" sz="4800" b="1">
                <a:solidFill>
                  <a:schemeClr val="bg1"/>
                </a:solidFill>
                <a:latin typeface="微软雅黑" pitchFamily="34" charset="-122"/>
                <a:ea typeface="微软雅黑" pitchFamily="34" charset="-122"/>
              </a:rPr>
              <a:t>五、推动业务培训</a:t>
            </a:r>
          </a:p>
        </p:txBody>
      </p:sp>
    </p:spTree>
  </p:cSld>
  <p:clrMapOvr>
    <a:masterClrMapping/>
  </p:clrMapOvr>
  <p:transition>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1"/>
          <p:cNvSpPr txBox="1">
            <a:spLocks noChangeArrowheads="1"/>
          </p:cNvSpPr>
          <p:nvPr/>
        </p:nvSpPr>
        <p:spPr bwMode="auto">
          <a:xfrm>
            <a:off x="3306763" y="955675"/>
            <a:ext cx="5573712" cy="830263"/>
          </a:xfrm>
          <a:prstGeom prst="rect">
            <a:avLst/>
          </a:prstGeom>
          <a:noFill/>
          <a:ln w="9525">
            <a:noFill/>
            <a:miter lim="800000"/>
            <a:headEnd/>
            <a:tailEnd/>
          </a:ln>
        </p:spPr>
        <p:txBody>
          <a:bodyPr>
            <a:spAutoFit/>
          </a:bodyPr>
          <a:lstStyle/>
          <a:p>
            <a:r>
              <a:rPr lang="zh-CN" altLang="en-US" sz="4800" b="1">
                <a:solidFill>
                  <a:schemeClr val="bg1"/>
                </a:solidFill>
                <a:latin typeface="微软雅黑" pitchFamily="34" charset="-122"/>
                <a:ea typeface="微软雅黑" pitchFamily="34" charset="-122"/>
              </a:rPr>
              <a:t>一、巩固资源建设</a:t>
            </a:r>
            <a:endParaRPr lang="zh-CN" altLang="en-US" sz="4800">
              <a:solidFill>
                <a:schemeClr val="bg1"/>
              </a:solidFill>
            </a:endParaRPr>
          </a:p>
        </p:txBody>
      </p:sp>
    </p:spTree>
  </p:cSld>
  <p:clrMapOvr>
    <a:masterClrMapping/>
  </p:clrMapOvr>
  <p:transition>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矩形 3"/>
          <p:cNvSpPr>
            <a:spLocks noChangeArrowheads="1"/>
          </p:cNvSpPr>
          <p:nvPr/>
        </p:nvSpPr>
        <p:spPr bwMode="auto">
          <a:xfrm>
            <a:off x="592138" y="928688"/>
            <a:ext cx="6862762" cy="769937"/>
          </a:xfrm>
          <a:prstGeom prst="rect">
            <a:avLst/>
          </a:prstGeom>
          <a:noFill/>
          <a:ln w="9525">
            <a:noFill/>
            <a:miter lim="800000"/>
            <a:headEnd/>
            <a:tailEnd/>
          </a:ln>
        </p:spPr>
        <p:txBody>
          <a:bodyPr wrap="none">
            <a:spAutoFit/>
          </a:bodyPr>
          <a:lstStyle/>
          <a:p>
            <a:r>
              <a:rPr lang="en-US" altLang="zh-CN" sz="4400" b="1">
                <a:latin typeface="微软雅黑" pitchFamily="34" charset="-122"/>
                <a:ea typeface="微软雅黑" pitchFamily="34" charset="-122"/>
              </a:rPr>
              <a:t>1.</a:t>
            </a:r>
            <a:r>
              <a:rPr lang="zh-CN" altLang="en-US" sz="4400" b="1">
                <a:latin typeface="微软雅黑" pitchFamily="34" charset="-122"/>
                <a:ea typeface="微软雅黑" pitchFamily="34" charset="-122"/>
              </a:rPr>
              <a:t>加强员工培训与业务交流</a:t>
            </a:r>
          </a:p>
        </p:txBody>
      </p:sp>
      <p:sp>
        <p:nvSpPr>
          <p:cNvPr id="5" name="矩形 4"/>
          <p:cNvSpPr/>
          <p:nvPr/>
        </p:nvSpPr>
        <p:spPr>
          <a:xfrm>
            <a:off x="2997200" y="5857875"/>
            <a:ext cx="6383338" cy="584200"/>
          </a:xfrm>
          <a:prstGeom prst="rect">
            <a:avLst/>
          </a:prstGeom>
        </p:spPr>
        <p:txBody>
          <a:bodyPr>
            <a:spAutoFit/>
          </a:bodyPr>
          <a:lstStyle/>
          <a:p>
            <a:pPr>
              <a:defRPr/>
            </a:pPr>
            <a:r>
              <a:rPr lang="zh-CN" altLang="en-US" sz="3200" b="1" dirty="0">
                <a:solidFill>
                  <a:schemeClr val="bg1">
                    <a:lumMod val="50000"/>
                  </a:schemeClr>
                </a:solidFill>
                <a:latin typeface="微软雅黑" pitchFamily="34" charset="-122"/>
                <a:ea typeface="微软雅黑" pitchFamily="34" charset="-122"/>
              </a:rPr>
              <a:t>每周四下午</a:t>
            </a:r>
            <a:r>
              <a:rPr lang="zh-CN" altLang="en-US" sz="2400" dirty="0">
                <a:solidFill>
                  <a:schemeClr val="bg1">
                    <a:lumMod val="50000"/>
                  </a:schemeClr>
                </a:solidFill>
                <a:latin typeface="微软雅黑" pitchFamily="34" charset="-122"/>
                <a:ea typeface="微软雅黑" pitchFamily="34" charset="-122"/>
              </a:rPr>
              <a:t>进行</a:t>
            </a:r>
            <a:r>
              <a:rPr lang="zh-CN" altLang="en-US" sz="3200" b="1" dirty="0">
                <a:solidFill>
                  <a:schemeClr val="bg1">
                    <a:lumMod val="50000"/>
                  </a:schemeClr>
                </a:solidFill>
                <a:latin typeface="微软雅黑" pitchFamily="34" charset="-122"/>
                <a:ea typeface="微软雅黑" pitchFamily="34" charset="-122"/>
              </a:rPr>
              <a:t>政治学习</a:t>
            </a:r>
            <a:r>
              <a:rPr lang="zh-CN" altLang="en-US" sz="2400" dirty="0">
                <a:solidFill>
                  <a:schemeClr val="bg1">
                    <a:lumMod val="50000"/>
                  </a:schemeClr>
                </a:solidFill>
                <a:latin typeface="微软雅黑" pitchFamily="34" charset="-122"/>
                <a:ea typeface="微软雅黑" pitchFamily="34" charset="-122"/>
              </a:rPr>
              <a:t>与</a:t>
            </a:r>
            <a:r>
              <a:rPr lang="zh-CN" altLang="en-US" sz="3200" b="1" dirty="0">
                <a:solidFill>
                  <a:schemeClr val="bg1">
                    <a:lumMod val="50000"/>
                  </a:schemeClr>
                </a:solidFill>
                <a:latin typeface="微软雅黑" pitchFamily="34" charset="-122"/>
                <a:ea typeface="微软雅黑" pitchFamily="34" charset="-122"/>
              </a:rPr>
              <a:t>业务培训</a:t>
            </a:r>
          </a:p>
        </p:txBody>
      </p:sp>
      <p:pic>
        <p:nvPicPr>
          <p:cNvPr id="2050" name="Picture 2" descr="F:\2014各活动照片\2014.9.20全馆大会照片\IMG_20140911_150405.jpg"/>
          <p:cNvPicPr>
            <a:picLocks noChangeAspect="1" noChangeArrowheads="1"/>
          </p:cNvPicPr>
          <p:nvPr/>
        </p:nvPicPr>
        <p:blipFill>
          <a:blip r:embed="rId3"/>
          <a:srcRect/>
          <a:stretch>
            <a:fillRect/>
          </a:stretch>
        </p:blipFill>
        <p:spPr bwMode="auto">
          <a:xfrm>
            <a:off x="6376988" y="1712913"/>
            <a:ext cx="5503862" cy="4200525"/>
          </a:xfrm>
          <a:prstGeom prst="rect">
            <a:avLst/>
          </a:prstGeom>
          <a:noFill/>
        </p:spPr>
      </p:pic>
      <p:pic>
        <p:nvPicPr>
          <p:cNvPr id="2051" name="Picture 3" descr="F:\2014各活动照片\2014年学期末全馆大会\IMG_3067.JPG"/>
          <p:cNvPicPr>
            <a:picLocks noChangeAspect="1" noChangeArrowheads="1"/>
          </p:cNvPicPr>
          <p:nvPr/>
        </p:nvPicPr>
        <p:blipFill>
          <a:blip r:embed="rId4"/>
          <a:srcRect/>
          <a:stretch>
            <a:fillRect/>
          </a:stretch>
        </p:blipFill>
        <p:spPr bwMode="auto">
          <a:xfrm>
            <a:off x="804863" y="1712913"/>
            <a:ext cx="5437187" cy="4151312"/>
          </a:xfrm>
          <a:prstGeom prst="rect">
            <a:avLst/>
          </a:prstGeom>
          <a:noFill/>
        </p:spPr>
      </p:pic>
    </p:spTree>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矩形 2"/>
          <p:cNvSpPr>
            <a:spLocks noChangeArrowheads="1"/>
          </p:cNvSpPr>
          <p:nvPr/>
        </p:nvSpPr>
        <p:spPr bwMode="auto">
          <a:xfrm>
            <a:off x="592138" y="928688"/>
            <a:ext cx="6862762" cy="769937"/>
          </a:xfrm>
          <a:prstGeom prst="rect">
            <a:avLst/>
          </a:prstGeom>
          <a:noFill/>
          <a:ln w="9525">
            <a:noFill/>
            <a:miter lim="800000"/>
            <a:headEnd/>
            <a:tailEnd/>
          </a:ln>
        </p:spPr>
        <p:txBody>
          <a:bodyPr wrap="none">
            <a:spAutoFit/>
          </a:bodyPr>
          <a:lstStyle/>
          <a:p>
            <a:r>
              <a:rPr lang="en-US" altLang="zh-CN" sz="4400" b="1">
                <a:latin typeface="微软雅黑" pitchFamily="34" charset="-122"/>
                <a:ea typeface="微软雅黑" pitchFamily="34" charset="-122"/>
              </a:rPr>
              <a:t>1.</a:t>
            </a:r>
            <a:r>
              <a:rPr lang="zh-CN" altLang="en-US" sz="4400" b="1">
                <a:latin typeface="微软雅黑" pitchFamily="34" charset="-122"/>
                <a:ea typeface="微软雅黑" pitchFamily="34" charset="-122"/>
              </a:rPr>
              <a:t>加强员工培训与业务交流</a:t>
            </a:r>
          </a:p>
        </p:txBody>
      </p:sp>
      <p:sp>
        <p:nvSpPr>
          <p:cNvPr id="4" name="矩形 3"/>
          <p:cNvSpPr/>
          <p:nvPr/>
        </p:nvSpPr>
        <p:spPr>
          <a:xfrm>
            <a:off x="6237288" y="5000625"/>
            <a:ext cx="3055937" cy="584200"/>
          </a:xfrm>
          <a:prstGeom prst="rect">
            <a:avLst/>
          </a:prstGeom>
        </p:spPr>
        <p:txBody>
          <a:bodyPr wrap="none">
            <a:spAutoFit/>
          </a:bodyPr>
          <a:lstStyle/>
          <a:p>
            <a:pPr>
              <a:defRPr/>
            </a:pPr>
            <a:r>
              <a:rPr lang="zh-CN" altLang="en-US" sz="2400" dirty="0">
                <a:solidFill>
                  <a:schemeClr val="bg1">
                    <a:lumMod val="50000"/>
                  </a:schemeClr>
                </a:solidFill>
                <a:latin typeface="微软雅黑" pitchFamily="34" charset="-122"/>
                <a:ea typeface="微软雅黑" pitchFamily="34" charset="-122"/>
              </a:rPr>
              <a:t>积极参加</a:t>
            </a:r>
            <a:r>
              <a:rPr lang="zh-CN" altLang="en-US" sz="3200" b="1" dirty="0">
                <a:solidFill>
                  <a:schemeClr val="bg1">
                    <a:lumMod val="50000"/>
                  </a:schemeClr>
                </a:solidFill>
                <a:latin typeface="微软雅黑" pitchFamily="34" charset="-122"/>
                <a:ea typeface="微软雅黑" pitchFamily="34" charset="-122"/>
              </a:rPr>
              <a:t>业务交流</a:t>
            </a:r>
          </a:p>
        </p:txBody>
      </p:sp>
      <p:pic>
        <p:nvPicPr>
          <p:cNvPr id="3074" name="Picture 2"/>
          <p:cNvPicPr>
            <a:picLocks noChangeAspect="1" noChangeArrowheads="1"/>
          </p:cNvPicPr>
          <p:nvPr/>
        </p:nvPicPr>
        <p:blipFill>
          <a:blip r:embed="rId3"/>
          <a:srcRect/>
          <a:stretch>
            <a:fillRect/>
          </a:stretch>
        </p:blipFill>
        <p:spPr bwMode="auto">
          <a:xfrm>
            <a:off x="1500188" y="1560513"/>
            <a:ext cx="4760912" cy="2981325"/>
          </a:xfrm>
          <a:prstGeom prst="rect">
            <a:avLst/>
          </a:prstGeom>
          <a:noFill/>
        </p:spPr>
      </p:pic>
      <p:pic>
        <p:nvPicPr>
          <p:cNvPr id="3075" name="Picture 3" descr="F:\WORK\QQ图片20141215121520.jpg"/>
          <p:cNvPicPr>
            <a:picLocks noChangeAspect="1" noChangeArrowheads="1"/>
          </p:cNvPicPr>
          <p:nvPr/>
        </p:nvPicPr>
        <p:blipFill>
          <a:blip r:embed="rId4"/>
          <a:srcRect/>
          <a:stretch>
            <a:fillRect/>
          </a:stretch>
        </p:blipFill>
        <p:spPr bwMode="auto">
          <a:xfrm>
            <a:off x="500063" y="3498850"/>
            <a:ext cx="5400675" cy="3114675"/>
          </a:xfrm>
          <a:prstGeom prst="rect">
            <a:avLst/>
          </a:prstGeom>
          <a:noFill/>
        </p:spPr>
      </p:pic>
      <p:pic>
        <p:nvPicPr>
          <p:cNvPr id="3076" name="Picture 4" descr="F:\2014各活动照片\黄如花讲座照片\IMG_3126.jpg"/>
          <p:cNvPicPr>
            <a:picLocks noChangeAspect="1" noChangeArrowheads="1"/>
          </p:cNvPicPr>
          <p:nvPr/>
        </p:nvPicPr>
        <p:blipFill>
          <a:blip r:embed="rId5"/>
          <a:srcRect/>
          <a:stretch>
            <a:fillRect/>
          </a:stretch>
        </p:blipFill>
        <p:spPr bwMode="auto">
          <a:xfrm>
            <a:off x="6242050" y="1036638"/>
            <a:ext cx="5626100" cy="4821237"/>
          </a:xfrm>
          <a:prstGeom prst="rect">
            <a:avLst/>
          </a:prstGeom>
          <a:noFill/>
        </p:spPr>
      </p:pic>
      <p:pic>
        <p:nvPicPr>
          <p:cNvPr id="106502" name="图片 6" descr="tuding.png"/>
          <p:cNvPicPr>
            <a:picLocks noChangeAspect="1"/>
          </p:cNvPicPr>
          <p:nvPr/>
        </p:nvPicPr>
        <p:blipFill>
          <a:blip r:embed="rId6"/>
          <a:srcRect/>
          <a:stretch>
            <a:fillRect/>
          </a:stretch>
        </p:blipFill>
        <p:spPr bwMode="auto">
          <a:xfrm>
            <a:off x="7023100" y="1571625"/>
            <a:ext cx="469900" cy="438150"/>
          </a:xfrm>
          <a:prstGeom prst="rect">
            <a:avLst/>
          </a:prstGeom>
          <a:noFill/>
          <a:ln w="9525">
            <a:noFill/>
            <a:miter lim="800000"/>
            <a:headEnd/>
            <a:tailEnd/>
          </a:ln>
        </p:spPr>
      </p:pic>
      <p:pic>
        <p:nvPicPr>
          <p:cNvPr id="106503" name="图片 7" descr="tuding.png"/>
          <p:cNvPicPr>
            <a:picLocks noChangeAspect="1"/>
          </p:cNvPicPr>
          <p:nvPr/>
        </p:nvPicPr>
        <p:blipFill>
          <a:blip r:embed="rId6"/>
          <a:srcRect/>
          <a:stretch>
            <a:fillRect/>
          </a:stretch>
        </p:blipFill>
        <p:spPr bwMode="auto">
          <a:xfrm>
            <a:off x="1449388" y="1571625"/>
            <a:ext cx="471487" cy="438150"/>
          </a:xfrm>
          <a:prstGeom prst="rect">
            <a:avLst/>
          </a:prstGeom>
          <a:noFill/>
          <a:ln w="9525">
            <a:noFill/>
            <a:miter lim="800000"/>
            <a:headEnd/>
            <a:tailEnd/>
          </a:ln>
        </p:spPr>
      </p:pic>
      <p:pic>
        <p:nvPicPr>
          <p:cNvPr id="106504" name="图片 8" descr="tuding.png"/>
          <p:cNvPicPr>
            <a:picLocks noChangeAspect="1"/>
          </p:cNvPicPr>
          <p:nvPr/>
        </p:nvPicPr>
        <p:blipFill>
          <a:blip r:embed="rId6"/>
          <a:srcRect/>
          <a:stretch>
            <a:fillRect/>
          </a:stretch>
        </p:blipFill>
        <p:spPr bwMode="auto">
          <a:xfrm>
            <a:off x="520700" y="3490913"/>
            <a:ext cx="471488" cy="43815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949700" y="5403850"/>
            <a:ext cx="4278313" cy="954088"/>
          </a:xfrm>
          <a:prstGeom prst="rect">
            <a:avLst/>
          </a:prstGeom>
        </p:spPr>
        <p:txBody>
          <a:bodyPr wrap="none">
            <a:spAutoFit/>
          </a:bodyPr>
          <a:lstStyle/>
          <a:p>
            <a:pPr algn="ctr">
              <a:defRPr/>
            </a:pPr>
            <a:r>
              <a:rPr lang="en-US" altLang="zh-CN" sz="2400" dirty="0">
                <a:solidFill>
                  <a:schemeClr val="bg1">
                    <a:lumMod val="50000"/>
                  </a:schemeClr>
                </a:solidFill>
                <a:latin typeface="微软雅黑" pitchFamily="34" charset="-122"/>
                <a:ea typeface="微软雅黑" pitchFamily="34" charset="-122"/>
              </a:rPr>
              <a:t>“</a:t>
            </a:r>
            <a:r>
              <a:rPr lang="zh-CN" altLang="en-US" sz="3200" b="1" dirty="0">
                <a:solidFill>
                  <a:schemeClr val="bg1">
                    <a:lumMod val="50000"/>
                  </a:schemeClr>
                </a:solidFill>
                <a:latin typeface="微软雅黑" pitchFamily="34" charset="-122"/>
                <a:ea typeface="微软雅黑" pitchFamily="34" charset="-122"/>
              </a:rPr>
              <a:t>江财梦</a:t>
            </a:r>
            <a:r>
              <a:rPr lang="en-US" altLang="zh-CN" sz="3200" b="1" dirty="0">
                <a:solidFill>
                  <a:schemeClr val="bg1">
                    <a:lumMod val="50000"/>
                  </a:schemeClr>
                </a:solidFill>
                <a:latin typeface="微软雅黑" pitchFamily="34" charset="-122"/>
                <a:ea typeface="微软雅黑" pitchFamily="34" charset="-122"/>
              </a:rPr>
              <a:t>•</a:t>
            </a:r>
            <a:r>
              <a:rPr lang="zh-CN" altLang="en-US" sz="3200" b="1" dirty="0">
                <a:solidFill>
                  <a:schemeClr val="bg1">
                    <a:lumMod val="50000"/>
                  </a:schemeClr>
                </a:solidFill>
                <a:latin typeface="微软雅黑" pitchFamily="34" charset="-122"/>
                <a:ea typeface="微软雅黑" pitchFamily="34" charset="-122"/>
              </a:rPr>
              <a:t>劳动美</a:t>
            </a:r>
            <a:r>
              <a:rPr lang="zh-CN" altLang="en-US" sz="2400" dirty="0">
                <a:solidFill>
                  <a:schemeClr val="bg1">
                    <a:lumMod val="50000"/>
                  </a:schemeClr>
                </a:solidFill>
                <a:latin typeface="微软雅黑" pitchFamily="34" charset="-122"/>
                <a:ea typeface="微软雅黑" pitchFamily="34" charset="-122"/>
              </a:rPr>
              <a:t>”</a:t>
            </a:r>
            <a:endParaRPr lang="en-US" altLang="zh-CN" sz="2400" dirty="0">
              <a:solidFill>
                <a:schemeClr val="bg1">
                  <a:lumMod val="50000"/>
                </a:schemeClr>
              </a:solidFill>
              <a:latin typeface="微软雅黑" pitchFamily="34" charset="-122"/>
              <a:ea typeface="微软雅黑" pitchFamily="34" charset="-122"/>
            </a:endParaRPr>
          </a:p>
          <a:p>
            <a:pPr algn="ctr">
              <a:defRPr/>
            </a:pPr>
            <a:r>
              <a:rPr lang="en-US" altLang="zh-CN" sz="2400" dirty="0">
                <a:solidFill>
                  <a:schemeClr val="bg1">
                    <a:lumMod val="50000"/>
                  </a:schemeClr>
                </a:solidFill>
                <a:latin typeface="微软雅黑" pitchFamily="34" charset="-122"/>
                <a:ea typeface="微软雅黑" pitchFamily="34" charset="-122"/>
              </a:rPr>
              <a:t> </a:t>
            </a:r>
            <a:r>
              <a:rPr lang="zh-CN" altLang="en-US" sz="2400" dirty="0">
                <a:solidFill>
                  <a:schemeClr val="bg1">
                    <a:lumMod val="50000"/>
                  </a:schemeClr>
                </a:solidFill>
                <a:latin typeface="微软雅黑" pitchFamily="34" charset="-122"/>
                <a:ea typeface="微软雅黑" pitchFamily="34" charset="-122"/>
              </a:rPr>
              <a:t>图书馆员工岗位技能竞赛活动</a:t>
            </a:r>
          </a:p>
        </p:txBody>
      </p:sp>
      <p:pic>
        <p:nvPicPr>
          <p:cNvPr id="4098" name="Picture 2" descr="F:\2014各活动照片\岗位技能竞赛照片\IMG_3163.jpg"/>
          <p:cNvPicPr>
            <a:picLocks noChangeAspect="1" noChangeArrowheads="1"/>
          </p:cNvPicPr>
          <p:nvPr/>
        </p:nvPicPr>
        <p:blipFill>
          <a:blip r:embed="rId3"/>
          <a:srcRect/>
          <a:stretch>
            <a:fillRect/>
          </a:stretch>
        </p:blipFill>
        <p:spPr bwMode="auto">
          <a:xfrm>
            <a:off x="785813" y="1828800"/>
            <a:ext cx="5187950" cy="3565525"/>
          </a:xfrm>
          <a:prstGeom prst="rect">
            <a:avLst/>
          </a:prstGeom>
          <a:noFill/>
        </p:spPr>
      </p:pic>
      <p:pic>
        <p:nvPicPr>
          <p:cNvPr id="4099" name="Picture 3" descr="F:\2014各活动照片\岗位技能竞赛照片\IMG_3191.jpg"/>
          <p:cNvPicPr>
            <a:picLocks noChangeAspect="1" noChangeArrowheads="1"/>
          </p:cNvPicPr>
          <p:nvPr/>
        </p:nvPicPr>
        <p:blipFill>
          <a:blip r:embed="rId4"/>
          <a:srcRect/>
          <a:stretch>
            <a:fillRect/>
          </a:stretch>
        </p:blipFill>
        <p:spPr bwMode="auto">
          <a:xfrm>
            <a:off x="6218238" y="1828800"/>
            <a:ext cx="5192712" cy="3565525"/>
          </a:xfrm>
          <a:prstGeom prst="rect">
            <a:avLst/>
          </a:prstGeom>
          <a:noFill/>
        </p:spPr>
      </p:pic>
      <p:sp>
        <p:nvSpPr>
          <p:cNvPr id="108548" name="矩形 7"/>
          <p:cNvSpPr>
            <a:spLocks noChangeArrowheads="1"/>
          </p:cNvSpPr>
          <p:nvPr/>
        </p:nvSpPr>
        <p:spPr bwMode="auto">
          <a:xfrm>
            <a:off x="592138" y="928688"/>
            <a:ext cx="6862762" cy="769937"/>
          </a:xfrm>
          <a:prstGeom prst="rect">
            <a:avLst/>
          </a:prstGeom>
          <a:noFill/>
          <a:ln w="9525">
            <a:noFill/>
            <a:miter lim="800000"/>
            <a:headEnd/>
            <a:tailEnd/>
          </a:ln>
        </p:spPr>
        <p:txBody>
          <a:bodyPr wrap="none">
            <a:spAutoFit/>
          </a:bodyPr>
          <a:lstStyle/>
          <a:p>
            <a:r>
              <a:rPr lang="en-US" altLang="zh-CN" sz="4400" b="1" dirty="0">
                <a:latin typeface="微软雅黑" pitchFamily="34" charset="-122"/>
                <a:ea typeface="微软雅黑" pitchFamily="34" charset="-122"/>
              </a:rPr>
              <a:t>1.</a:t>
            </a:r>
            <a:r>
              <a:rPr lang="zh-CN" altLang="en-US" sz="4400" b="1" dirty="0">
                <a:latin typeface="微软雅黑" pitchFamily="34" charset="-122"/>
                <a:ea typeface="微软雅黑" pitchFamily="34" charset="-122"/>
              </a:rPr>
              <a:t>加强员工培训与业务交流</a:t>
            </a:r>
          </a:p>
        </p:txBody>
      </p:sp>
    </p:spTree>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235450" y="5845196"/>
            <a:ext cx="5109091" cy="584775"/>
          </a:xfrm>
          <a:prstGeom prst="rect">
            <a:avLst/>
          </a:prstGeom>
        </p:spPr>
        <p:txBody>
          <a:bodyPr wrap="none">
            <a:spAutoFit/>
          </a:bodyPr>
          <a:lstStyle/>
          <a:p>
            <a:pPr>
              <a:defRPr/>
            </a:pPr>
            <a:r>
              <a:rPr lang="zh-CN" altLang="en-US" sz="3200" b="1" dirty="0">
                <a:solidFill>
                  <a:schemeClr val="bg1">
                    <a:lumMod val="50000"/>
                  </a:schemeClr>
                </a:solidFill>
                <a:latin typeface="微软雅黑" pitchFamily="34" charset="-122"/>
                <a:ea typeface="微软雅黑" pitchFamily="34" charset="-122"/>
              </a:rPr>
              <a:t>昌北</a:t>
            </a:r>
            <a:r>
              <a:rPr lang="zh-CN" altLang="en-US" sz="3200" b="1" dirty="0" smtClean="0">
                <a:solidFill>
                  <a:schemeClr val="bg1">
                    <a:lumMod val="50000"/>
                  </a:schemeClr>
                </a:solidFill>
                <a:latin typeface="微软雅黑" pitchFamily="34" charset="-122"/>
                <a:ea typeface="微软雅黑" pitchFamily="34" charset="-122"/>
              </a:rPr>
              <a:t>高校图书馆联盟</a:t>
            </a:r>
            <a:r>
              <a:rPr lang="zh-CN" altLang="en-US" sz="2400" dirty="0">
                <a:solidFill>
                  <a:schemeClr val="bg1">
                    <a:lumMod val="50000"/>
                  </a:schemeClr>
                </a:solidFill>
                <a:latin typeface="微软雅黑" pitchFamily="34" charset="-122"/>
                <a:ea typeface="微软雅黑" pitchFamily="34" charset="-122"/>
              </a:rPr>
              <a:t>系列活动</a:t>
            </a:r>
          </a:p>
        </p:txBody>
      </p:sp>
      <p:pic>
        <p:nvPicPr>
          <p:cNvPr id="5122" name="Picture 2" descr="F:\2014各活动照片\2014.10.29联盟万方杯技能竞赛\11.jpg"/>
          <p:cNvPicPr>
            <a:picLocks noChangeAspect="1" noChangeArrowheads="1"/>
          </p:cNvPicPr>
          <p:nvPr/>
        </p:nvPicPr>
        <p:blipFill>
          <a:blip r:embed="rId3"/>
          <a:srcRect/>
          <a:stretch>
            <a:fillRect/>
          </a:stretch>
        </p:blipFill>
        <p:spPr bwMode="auto">
          <a:xfrm>
            <a:off x="807207" y="1724042"/>
            <a:ext cx="5400675" cy="4133850"/>
          </a:xfrm>
          <a:prstGeom prst="rect">
            <a:avLst/>
          </a:prstGeom>
          <a:noFill/>
        </p:spPr>
      </p:pic>
      <p:pic>
        <p:nvPicPr>
          <p:cNvPr id="1026" name="Picture 2"/>
          <p:cNvPicPr>
            <a:picLocks noChangeAspect="1" noChangeArrowheads="1"/>
          </p:cNvPicPr>
          <p:nvPr/>
        </p:nvPicPr>
        <p:blipFill>
          <a:blip r:embed="rId4"/>
          <a:srcRect/>
          <a:stretch>
            <a:fillRect/>
          </a:stretch>
        </p:blipFill>
        <p:spPr bwMode="auto">
          <a:xfrm>
            <a:off x="6235700" y="1743092"/>
            <a:ext cx="5383213" cy="4114800"/>
          </a:xfrm>
          <a:prstGeom prst="rect">
            <a:avLst/>
          </a:prstGeom>
          <a:noFill/>
        </p:spPr>
      </p:pic>
      <p:sp>
        <p:nvSpPr>
          <p:cNvPr id="5" name="矩形 4"/>
          <p:cNvSpPr/>
          <p:nvPr/>
        </p:nvSpPr>
        <p:spPr>
          <a:xfrm>
            <a:off x="664331" y="945047"/>
            <a:ext cx="5208477" cy="769441"/>
          </a:xfrm>
          <a:prstGeom prst="rect">
            <a:avLst/>
          </a:prstGeom>
        </p:spPr>
        <p:txBody>
          <a:bodyPr wrap="none">
            <a:spAutoFit/>
          </a:bodyPr>
          <a:lstStyle/>
          <a:p>
            <a:r>
              <a:rPr lang="en-US" altLang="zh-CN" sz="4400" b="1" dirty="0" smtClean="0">
                <a:latin typeface="微软雅黑" pitchFamily="34" charset="-122"/>
                <a:ea typeface="微软雅黑" pitchFamily="34" charset="-122"/>
              </a:rPr>
              <a:t>2.</a:t>
            </a:r>
            <a:r>
              <a:rPr lang="zh-CN" altLang="en-US" sz="4400" b="1" dirty="0" smtClean="0">
                <a:latin typeface="微软雅黑" pitchFamily="34" charset="-122"/>
                <a:ea typeface="微软雅黑" pitchFamily="34" charset="-122"/>
              </a:rPr>
              <a:t>积极参与联盟活动</a:t>
            </a:r>
            <a:endParaRPr lang="zh-CN" altLang="en-US" sz="4400" b="1" dirty="0">
              <a:latin typeface="微软雅黑" pitchFamily="34" charset="-122"/>
              <a:ea typeface="微软雅黑" pitchFamily="34" charset="-122"/>
            </a:endParaRPr>
          </a:p>
        </p:txBody>
      </p:sp>
    </p:spTree>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Box 1"/>
          <p:cNvSpPr txBox="1">
            <a:spLocks noChangeArrowheads="1"/>
          </p:cNvSpPr>
          <p:nvPr/>
        </p:nvSpPr>
        <p:spPr bwMode="auto">
          <a:xfrm>
            <a:off x="3306763" y="955675"/>
            <a:ext cx="5573712" cy="830263"/>
          </a:xfrm>
          <a:prstGeom prst="rect">
            <a:avLst/>
          </a:prstGeom>
          <a:noFill/>
          <a:ln w="9525">
            <a:noFill/>
            <a:miter lim="800000"/>
            <a:headEnd/>
            <a:tailEnd/>
          </a:ln>
        </p:spPr>
        <p:txBody>
          <a:bodyPr>
            <a:spAutoFit/>
          </a:bodyPr>
          <a:lstStyle/>
          <a:p>
            <a:r>
              <a:rPr lang="zh-CN" altLang="en-US" sz="4800" b="1">
                <a:solidFill>
                  <a:schemeClr val="bg1"/>
                </a:solidFill>
                <a:latin typeface="微软雅黑" pitchFamily="34" charset="-122"/>
                <a:ea typeface="微软雅黑" pitchFamily="34" charset="-122"/>
              </a:rPr>
              <a:t>六、推进项目建设</a:t>
            </a:r>
          </a:p>
        </p:txBody>
      </p:sp>
    </p:spTree>
  </p:cSld>
  <p:clrMapOvr>
    <a:masterClrMapping/>
  </p:clrMapOvr>
  <p:transition>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矩形 5"/>
          <p:cNvSpPr>
            <a:spLocks noChangeArrowheads="1"/>
          </p:cNvSpPr>
          <p:nvPr/>
        </p:nvSpPr>
        <p:spPr bwMode="auto">
          <a:xfrm>
            <a:off x="592138" y="928688"/>
            <a:ext cx="8594725" cy="769937"/>
          </a:xfrm>
          <a:prstGeom prst="rect">
            <a:avLst/>
          </a:prstGeom>
          <a:noFill/>
          <a:ln w="9525">
            <a:noFill/>
            <a:miter lim="800000"/>
            <a:headEnd/>
            <a:tailEnd/>
          </a:ln>
        </p:spPr>
        <p:txBody>
          <a:bodyPr wrap="none">
            <a:spAutoFit/>
          </a:bodyPr>
          <a:lstStyle/>
          <a:p>
            <a:r>
              <a:rPr lang="en-US" altLang="zh-CN" sz="4400" b="1">
                <a:latin typeface="微软雅黑" pitchFamily="34" charset="-122"/>
                <a:ea typeface="微软雅黑" pitchFamily="34" charset="-122"/>
              </a:rPr>
              <a:t>1.</a:t>
            </a:r>
            <a:r>
              <a:rPr lang="zh-CN" altLang="en-US" sz="4400" b="1">
                <a:latin typeface="微软雅黑" pitchFamily="34" charset="-122"/>
                <a:ea typeface="微软雅黑" pitchFamily="34" charset="-122"/>
              </a:rPr>
              <a:t>规范建设中央支持地方高校项目</a:t>
            </a:r>
          </a:p>
        </p:txBody>
      </p:sp>
      <p:grpSp>
        <p:nvGrpSpPr>
          <p:cNvPr id="114690" name="组合 25"/>
          <p:cNvGrpSpPr>
            <a:grpSpLocks/>
          </p:cNvGrpSpPr>
          <p:nvPr/>
        </p:nvGrpSpPr>
        <p:grpSpPr bwMode="auto">
          <a:xfrm>
            <a:off x="4522788" y="1571625"/>
            <a:ext cx="4143375" cy="4500563"/>
            <a:chOff x="6808121" y="1785926"/>
            <a:chExt cx="4143282" cy="4500594"/>
          </a:xfrm>
        </p:grpSpPr>
        <p:sp>
          <p:nvSpPr>
            <p:cNvPr id="8" name="椭圆 7"/>
            <p:cNvSpPr/>
            <p:nvPr/>
          </p:nvSpPr>
          <p:spPr>
            <a:xfrm>
              <a:off x="6879556" y="1857364"/>
              <a:ext cx="1357283" cy="135732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latin typeface="微软雅黑" pitchFamily="34" charset="-122"/>
                  <a:ea typeface="微软雅黑" pitchFamily="34" charset="-122"/>
                </a:rPr>
                <a:t>立项</a:t>
              </a:r>
            </a:p>
          </p:txBody>
        </p:sp>
        <p:grpSp>
          <p:nvGrpSpPr>
            <p:cNvPr id="114693" name="组合 24"/>
            <p:cNvGrpSpPr>
              <a:grpSpLocks/>
            </p:cNvGrpSpPr>
            <p:nvPr/>
          </p:nvGrpSpPr>
          <p:grpSpPr bwMode="auto">
            <a:xfrm>
              <a:off x="6808121" y="1785926"/>
              <a:ext cx="4143282" cy="4500594"/>
              <a:chOff x="7022435" y="1785926"/>
              <a:chExt cx="4143282" cy="4500594"/>
            </a:xfrm>
          </p:grpSpPr>
          <p:sp>
            <p:nvSpPr>
              <p:cNvPr id="7" name="椭圆 6"/>
              <p:cNvSpPr/>
              <p:nvPr/>
            </p:nvSpPr>
            <p:spPr>
              <a:xfrm>
                <a:off x="8093973" y="3143248"/>
                <a:ext cx="1928770" cy="200026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latin typeface="微软雅黑" pitchFamily="34" charset="-122"/>
                    <a:ea typeface="微软雅黑" pitchFamily="34" charset="-122"/>
                  </a:rPr>
                  <a:t>中央支持地方高校项目</a:t>
                </a:r>
              </a:p>
            </p:txBody>
          </p:sp>
          <p:sp>
            <p:nvSpPr>
              <p:cNvPr id="9" name="椭圆 8"/>
              <p:cNvSpPr/>
              <p:nvPr/>
            </p:nvSpPr>
            <p:spPr>
              <a:xfrm>
                <a:off x="9808434" y="1785926"/>
                <a:ext cx="1357283" cy="135732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t>审批</a:t>
                </a:r>
              </a:p>
            </p:txBody>
          </p:sp>
          <p:sp>
            <p:nvSpPr>
              <p:cNvPr id="12" name="椭圆 11"/>
              <p:cNvSpPr/>
              <p:nvPr/>
            </p:nvSpPr>
            <p:spPr>
              <a:xfrm>
                <a:off x="7022435" y="4929198"/>
                <a:ext cx="1357282" cy="135732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t>采购</a:t>
                </a:r>
              </a:p>
            </p:txBody>
          </p:sp>
          <p:sp>
            <p:nvSpPr>
              <p:cNvPr id="13" name="椭圆 12"/>
              <p:cNvSpPr/>
              <p:nvPr/>
            </p:nvSpPr>
            <p:spPr>
              <a:xfrm>
                <a:off x="9808434" y="4857760"/>
                <a:ext cx="1357283" cy="135732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t>招标</a:t>
                </a:r>
              </a:p>
            </p:txBody>
          </p:sp>
          <p:cxnSp>
            <p:nvCxnSpPr>
              <p:cNvPr id="17" name="直接箭头连接符 16"/>
              <p:cNvCxnSpPr/>
              <p:nvPr/>
            </p:nvCxnSpPr>
            <p:spPr>
              <a:xfrm>
                <a:off x="8594025" y="2500306"/>
                <a:ext cx="928666" cy="1588"/>
              </a:xfrm>
              <a:prstGeom prst="straightConnector1">
                <a:avLst/>
              </a:prstGeom>
              <a:ln w="635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rot="5400000">
                <a:off x="9803650" y="3994154"/>
                <a:ext cx="1439873" cy="1588"/>
              </a:xfrm>
              <a:prstGeom prst="straightConnector1">
                <a:avLst/>
              </a:prstGeom>
              <a:ln w="635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flipH="1">
                <a:off x="8594025" y="5572140"/>
                <a:ext cx="928666" cy="1587"/>
              </a:xfrm>
              <a:prstGeom prst="straightConnector1">
                <a:avLst/>
              </a:prstGeom>
              <a:ln w="635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sp>
        <p:nvSpPr>
          <p:cNvPr id="24" name="矩形 23"/>
          <p:cNvSpPr/>
          <p:nvPr/>
        </p:nvSpPr>
        <p:spPr>
          <a:xfrm>
            <a:off x="192088" y="3214688"/>
            <a:ext cx="4903787" cy="1077912"/>
          </a:xfrm>
          <a:prstGeom prst="rect">
            <a:avLst/>
          </a:prstGeom>
        </p:spPr>
        <p:txBody>
          <a:bodyPr wrap="none">
            <a:spAutoFit/>
          </a:bodyPr>
          <a:lstStyle/>
          <a:p>
            <a:pPr algn="r">
              <a:defRPr/>
            </a:pPr>
            <a:r>
              <a:rPr lang="zh-CN" altLang="en-US" sz="3200" b="1" dirty="0">
                <a:solidFill>
                  <a:schemeClr val="bg1">
                    <a:lumMod val="50000"/>
                  </a:schemeClr>
                </a:solidFill>
                <a:latin typeface="微软雅黑" pitchFamily="34" charset="-122"/>
                <a:ea typeface="微软雅黑" pitchFamily="34" charset="-122"/>
              </a:rPr>
              <a:t>严格按照</a:t>
            </a:r>
            <a:endParaRPr lang="en-US" altLang="zh-CN" sz="3200" b="1" dirty="0">
              <a:solidFill>
                <a:schemeClr val="bg1">
                  <a:lumMod val="50000"/>
                </a:schemeClr>
              </a:solidFill>
              <a:latin typeface="微软雅黑" pitchFamily="34" charset="-122"/>
              <a:ea typeface="微软雅黑" pitchFamily="34" charset="-122"/>
            </a:endParaRPr>
          </a:p>
          <a:p>
            <a:pPr algn="r">
              <a:defRPr/>
            </a:pPr>
            <a:r>
              <a:rPr lang="zh-CN" altLang="en-US" sz="2400" dirty="0">
                <a:solidFill>
                  <a:schemeClr val="bg1">
                    <a:lumMod val="50000"/>
                  </a:schemeClr>
                </a:solidFill>
                <a:latin typeface="微软雅黑" pitchFamily="34" charset="-122"/>
                <a:ea typeface="微软雅黑" pitchFamily="34" charset="-122"/>
              </a:rPr>
              <a:t>省、学校相关财务</a:t>
            </a:r>
            <a:r>
              <a:rPr lang="zh-CN" altLang="en-US" sz="3200" b="1" dirty="0">
                <a:solidFill>
                  <a:schemeClr val="bg1">
                    <a:lumMod val="50000"/>
                  </a:schemeClr>
                </a:solidFill>
                <a:latin typeface="微软雅黑" pitchFamily="34" charset="-122"/>
                <a:ea typeface="微软雅黑" pitchFamily="34" charset="-122"/>
              </a:rPr>
              <a:t>制度</a:t>
            </a:r>
            <a:r>
              <a:rPr lang="zh-CN" altLang="en-US" sz="2400" dirty="0">
                <a:solidFill>
                  <a:schemeClr val="bg1">
                    <a:lumMod val="50000"/>
                  </a:schemeClr>
                </a:solidFill>
                <a:latin typeface="微软雅黑" pitchFamily="34" charset="-122"/>
                <a:ea typeface="微软雅黑" pitchFamily="34" charset="-122"/>
              </a:rPr>
              <a:t>进行</a:t>
            </a:r>
            <a:r>
              <a:rPr lang="zh-CN" altLang="en-US" sz="3200" dirty="0">
                <a:solidFill>
                  <a:schemeClr val="bg1">
                    <a:lumMod val="50000"/>
                  </a:schemeClr>
                </a:solidFill>
                <a:latin typeface="微软雅黑" pitchFamily="34" charset="-122"/>
                <a:ea typeface="微软雅黑" pitchFamily="34" charset="-122"/>
              </a:rPr>
              <a:t>实施</a:t>
            </a:r>
          </a:p>
        </p:txBody>
      </p:sp>
    </p:spTree>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矩形 3"/>
          <p:cNvSpPr>
            <a:spLocks noChangeArrowheads="1"/>
          </p:cNvSpPr>
          <p:nvPr/>
        </p:nvSpPr>
        <p:spPr bwMode="auto">
          <a:xfrm>
            <a:off x="592138" y="928688"/>
            <a:ext cx="7059612" cy="769937"/>
          </a:xfrm>
          <a:prstGeom prst="rect">
            <a:avLst/>
          </a:prstGeom>
          <a:noFill/>
          <a:ln w="9525">
            <a:noFill/>
            <a:miter lim="800000"/>
            <a:headEnd/>
            <a:tailEnd/>
          </a:ln>
        </p:spPr>
        <p:txBody>
          <a:bodyPr wrap="none">
            <a:spAutoFit/>
          </a:bodyPr>
          <a:lstStyle/>
          <a:p>
            <a:r>
              <a:rPr lang="en-US" altLang="zh-CN" sz="4400" b="1">
                <a:latin typeface="微软雅黑" pitchFamily="34" charset="-122"/>
                <a:ea typeface="微软雅黑" pitchFamily="34" charset="-122"/>
              </a:rPr>
              <a:t>2. </a:t>
            </a:r>
            <a:r>
              <a:rPr lang="zh-CN" altLang="en-US" sz="4400" b="1">
                <a:latin typeface="微软雅黑" pitchFamily="34" charset="-122"/>
                <a:ea typeface="微软雅黑" pitchFamily="34" charset="-122"/>
              </a:rPr>
              <a:t>顺利开展图书馆新馆建设</a:t>
            </a:r>
          </a:p>
        </p:txBody>
      </p:sp>
      <p:pic>
        <p:nvPicPr>
          <p:cNvPr id="5" name="Picture 7" descr="002"/>
          <p:cNvPicPr>
            <a:picLocks noChangeAspect="1" noChangeArrowheads="1"/>
          </p:cNvPicPr>
          <p:nvPr/>
        </p:nvPicPr>
        <p:blipFill>
          <a:blip r:embed="rId3"/>
          <a:srcRect/>
          <a:stretch>
            <a:fillRect/>
          </a:stretch>
        </p:blipFill>
        <p:spPr bwMode="auto">
          <a:xfrm>
            <a:off x="2908300" y="1731963"/>
            <a:ext cx="6162675" cy="5675312"/>
          </a:xfrm>
          <a:prstGeom prst="rect">
            <a:avLst/>
          </a:prstGeom>
          <a:noFill/>
        </p:spPr>
      </p:pic>
      <p:sp>
        <p:nvSpPr>
          <p:cNvPr id="6" name="矩形 5"/>
          <p:cNvSpPr/>
          <p:nvPr/>
        </p:nvSpPr>
        <p:spPr>
          <a:xfrm>
            <a:off x="4122738" y="5916613"/>
            <a:ext cx="3365500" cy="584200"/>
          </a:xfrm>
          <a:prstGeom prst="rect">
            <a:avLst/>
          </a:prstGeom>
        </p:spPr>
        <p:txBody>
          <a:bodyPr wrap="none">
            <a:spAutoFit/>
          </a:bodyPr>
          <a:lstStyle/>
          <a:p>
            <a:pPr>
              <a:defRPr/>
            </a:pPr>
            <a:r>
              <a:rPr lang="zh-CN" altLang="en-US" sz="2400" dirty="0">
                <a:solidFill>
                  <a:schemeClr val="bg1">
                    <a:lumMod val="50000"/>
                  </a:schemeClr>
                </a:solidFill>
                <a:latin typeface="微软雅黑" pitchFamily="34" charset="-122"/>
                <a:ea typeface="微软雅黑" pitchFamily="34" charset="-122"/>
              </a:rPr>
              <a:t>图书馆设计</a:t>
            </a:r>
            <a:r>
              <a:rPr lang="zh-CN" altLang="en-US" sz="3200" b="1" dirty="0">
                <a:solidFill>
                  <a:schemeClr val="bg1">
                    <a:lumMod val="50000"/>
                  </a:schemeClr>
                </a:solidFill>
                <a:latin typeface="微软雅黑" pitchFamily="34" charset="-122"/>
                <a:ea typeface="微软雅黑" pitchFamily="34" charset="-122"/>
              </a:rPr>
              <a:t>方案论证</a:t>
            </a:r>
          </a:p>
        </p:txBody>
      </p:sp>
    </p:spTree>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extBox 1"/>
          <p:cNvSpPr txBox="1">
            <a:spLocks noChangeArrowheads="1"/>
          </p:cNvSpPr>
          <p:nvPr/>
        </p:nvSpPr>
        <p:spPr bwMode="auto">
          <a:xfrm>
            <a:off x="3306763" y="955675"/>
            <a:ext cx="5573712" cy="830263"/>
          </a:xfrm>
          <a:prstGeom prst="rect">
            <a:avLst/>
          </a:prstGeom>
          <a:noFill/>
          <a:ln w="9525">
            <a:noFill/>
            <a:miter lim="800000"/>
            <a:headEnd/>
            <a:tailEnd/>
          </a:ln>
        </p:spPr>
        <p:txBody>
          <a:bodyPr>
            <a:spAutoFit/>
          </a:bodyPr>
          <a:lstStyle/>
          <a:p>
            <a:r>
              <a:rPr lang="zh-CN" altLang="en-US" sz="4800" b="1">
                <a:solidFill>
                  <a:schemeClr val="bg1"/>
                </a:solidFill>
                <a:latin typeface="微软雅黑" pitchFamily="34" charset="-122"/>
                <a:ea typeface="微软雅黑" pitchFamily="34" charset="-122"/>
              </a:rPr>
              <a:t>七、加强综合治理</a:t>
            </a:r>
            <a:endParaRPr lang="zh-CN" altLang="en-US" sz="4800">
              <a:solidFill>
                <a:schemeClr val="bg1"/>
              </a:solidFill>
            </a:endParaRPr>
          </a:p>
        </p:txBody>
      </p:sp>
    </p:spTree>
  </p:cSld>
  <p:clrMapOvr>
    <a:masterClrMapping/>
  </p:clrMapOvr>
  <p:transition>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矩形 4"/>
          <p:cNvSpPr>
            <a:spLocks noChangeArrowheads="1"/>
          </p:cNvSpPr>
          <p:nvPr/>
        </p:nvSpPr>
        <p:spPr bwMode="auto">
          <a:xfrm>
            <a:off x="592138" y="928688"/>
            <a:ext cx="4699000" cy="769937"/>
          </a:xfrm>
          <a:prstGeom prst="rect">
            <a:avLst/>
          </a:prstGeom>
          <a:noFill/>
          <a:ln w="9525">
            <a:noFill/>
            <a:miter lim="800000"/>
            <a:headEnd/>
            <a:tailEnd/>
          </a:ln>
        </p:spPr>
        <p:txBody>
          <a:bodyPr wrap="none">
            <a:spAutoFit/>
          </a:bodyPr>
          <a:lstStyle/>
          <a:p>
            <a:r>
              <a:rPr lang="zh-CN" altLang="en-US" sz="4400" b="1">
                <a:latin typeface="微软雅黑" pitchFamily="34" charset="-122"/>
                <a:ea typeface="微软雅黑" pitchFamily="34" charset="-122"/>
              </a:rPr>
              <a:t>综合治理成效显著</a:t>
            </a:r>
          </a:p>
        </p:txBody>
      </p:sp>
      <p:sp>
        <p:nvSpPr>
          <p:cNvPr id="6" name="TextBox 5"/>
          <p:cNvSpPr txBox="1"/>
          <p:nvPr/>
        </p:nvSpPr>
        <p:spPr>
          <a:xfrm>
            <a:off x="2017713" y="1716088"/>
            <a:ext cx="2646362" cy="1570037"/>
          </a:xfrm>
          <a:prstGeom prst="rect">
            <a:avLst/>
          </a:prstGeom>
          <a:noFill/>
        </p:spPr>
        <p:txBody>
          <a:bodyPr wrap="none">
            <a:spAutoFit/>
          </a:bodyPr>
          <a:lstStyle/>
          <a:p>
            <a:pPr algn="r">
              <a:defRPr/>
            </a:pPr>
            <a:r>
              <a:rPr lang="zh-CN" altLang="en-US" sz="2400" b="1" dirty="0">
                <a:solidFill>
                  <a:schemeClr val="bg1">
                    <a:lumMod val="50000"/>
                  </a:schemeClr>
                </a:solidFill>
                <a:latin typeface="微软雅黑" pitchFamily="34" charset="-122"/>
                <a:ea typeface="微软雅黑" pitchFamily="34" charset="-122"/>
              </a:rPr>
              <a:t>健全制度</a:t>
            </a:r>
            <a:endParaRPr lang="en-US" altLang="zh-CN" sz="2400" b="1" dirty="0">
              <a:solidFill>
                <a:schemeClr val="bg1">
                  <a:lumMod val="50000"/>
                </a:schemeClr>
              </a:solidFill>
              <a:latin typeface="微软雅黑" pitchFamily="34" charset="-122"/>
              <a:ea typeface="微软雅黑" pitchFamily="34" charset="-122"/>
            </a:endParaRPr>
          </a:p>
          <a:p>
            <a:pPr algn="r">
              <a:defRPr/>
            </a:pPr>
            <a:r>
              <a:rPr lang="zh-CN" altLang="en-US" sz="2400" b="1" dirty="0">
                <a:solidFill>
                  <a:schemeClr val="bg1">
                    <a:lumMod val="50000"/>
                  </a:schemeClr>
                </a:solidFill>
                <a:latin typeface="微软雅黑" pitchFamily="34" charset="-122"/>
                <a:ea typeface="微软雅黑" pitchFamily="34" charset="-122"/>
              </a:rPr>
              <a:t>开展安全教育</a:t>
            </a:r>
            <a:endParaRPr lang="en-US" altLang="zh-CN" sz="2400" b="1" dirty="0">
              <a:solidFill>
                <a:schemeClr val="bg1">
                  <a:lumMod val="50000"/>
                </a:schemeClr>
              </a:solidFill>
              <a:latin typeface="微软雅黑" pitchFamily="34" charset="-122"/>
              <a:ea typeface="微软雅黑" pitchFamily="34" charset="-122"/>
            </a:endParaRPr>
          </a:p>
          <a:p>
            <a:pPr algn="r">
              <a:defRPr/>
            </a:pPr>
            <a:r>
              <a:rPr lang="zh-CN" altLang="en-US" sz="2400" b="1" dirty="0">
                <a:solidFill>
                  <a:schemeClr val="bg1">
                    <a:lumMod val="50000"/>
                  </a:schemeClr>
                </a:solidFill>
                <a:latin typeface="微软雅黑" pitchFamily="34" charset="-122"/>
                <a:ea typeface="微软雅黑" pitchFamily="34" charset="-122"/>
              </a:rPr>
              <a:t>增强法制意识</a:t>
            </a:r>
            <a:endParaRPr lang="en-US" altLang="zh-CN" sz="2400" b="1" dirty="0">
              <a:solidFill>
                <a:schemeClr val="bg1">
                  <a:lumMod val="50000"/>
                </a:schemeClr>
              </a:solidFill>
              <a:latin typeface="微软雅黑" pitchFamily="34" charset="-122"/>
              <a:ea typeface="微软雅黑" pitchFamily="34" charset="-122"/>
            </a:endParaRPr>
          </a:p>
          <a:p>
            <a:pPr algn="r">
              <a:defRPr/>
            </a:pPr>
            <a:r>
              <a:rPr lang="zh-CN" altLang="en-US" sz="2400" b="1" dirty="0">
                <a:solidFill>
                  <a:schemeClr val="bg1">
                    <a:lumMod val="50000"/>
                  </a:schemeClr>
                </a:solidFill>
                <a:latin typeface="微软雅黑" pitchFamily="34" charset="-122"/>
                <a:ea typeface="微软雅黑" pitchFamily="34" charset="-122"/>
              </a:rPr>
              <a:t>增强安全稳定意识</a:t>
            </a:r>
          </a:p>
        </p:txBody>
      </p:sp>
      <p:sp>
        <p:nvSpPr>
          <p:cNvPr id="7" name="TextBox 6"/>
          <p:cNvSpPr txBox="1"/>
          <p:nvPr/>
        </p:nvSpPr>
        <p:spPr>
          <a:xfrm>
            <a:off x="5092700" y="2001838"/>
            <a:ext cx="2032000" cy="1200150"/>
          </a:xfrm>
          <a:prstGeom prst="rect">
            <a:avLst/>
          </a:prstGeom>
          <a:noFill/>
        </p:spPr>
        <p:txBody>
          <a:bodyPr wrap="none">
            <a:spAutoFit/>
          </a:bodyPr>
          <a:lstStyle/>
          <a:p>
            <a:pPr>
              <a:defRPr/>
            </a:pPr>
            <a:r>
              <a:rPr lang="zh-CN" altLang="en-US" sz="2400" b="1" dirty="0">
                <a:solidFill>
                  <a:schemeClr val="bg1">
                    <a:lumMod val="50000"/>
                  </a:schemeClr>
                </a:solidFill>
                <a:latin typeface="微软雅黑" pitchFamily="34" charset="-122"/>
                <a:ea typeface="微软雅黑" pitchFamily="34" charset="-122"/>
              </a:rPr>
              <a:t>坚持日常巡视</a:t>
            </a:r>
            <a:endParaRPr lang="en-US" altLang="zh-CN" sz="2400" b="1" dirty="0">
              <a:solidFill>
                <a:schemeClr val="bg1">
                  <a:lumMod val="50000"/>
                </a:schemeClr>
              </a:solidFill>
              <a:latin typeface="微软雅黑" pitchFamily="34" charset="-122"/>
              <a:ea typeface="微软雅黑" pitchFamily="34" charset="-122"/>
            </a:endParaRPr>
          </a:p>
          <a:p>
            <a:pPr>
              <a:defRPr/>
            </a:pPr>
            <a:r>
              <a:rPr lang="zh-CN" altLang="en-US" sz="2400" b="1" dirty="0">
                <a:solidFill>
                  <a:schemeClr val="bg1">
                    <a:lumMod val="50000"/>
                  </a:schemeClr>
                </a:solidFill>
                <a:latin typeface="微软雅黑" pitchFamily="34" charset="-122"/>
                <a:ea typeface="微软雅黑" pitchFamily="34" charset="-122"/>
              </a:rPr>
              <a:t>消除安全隐患</a:t>
            </a:r>
            <a:endParaRPr lang="en-US" altLang="zh-CN" sz="2400" b="1" dirty="0">
              <a:solidFill>
                <a:schemeClr val="bg1">
                  <a:lumMod val="50000"/>
                </a:schemeClr>
              </a:solidFill>
              <a:latin typeface="微软雅黑" pitchFamily="34" charset="-122"/>
              <a:ea typeface="微软雅黑" pitchFamily="34" charset="-122"/>
            </a:endParaRPr>
          </a:p>
          <a:p>
            <a:pPr>
              <a:defRPr/>
            </a:pPr>
            <a:r>
              <a:rPr lang="zh-CN" altLang="en-US" sz="2400" b="1" dirty="0">
                <a:solidFill>
                  <a:schemeClr val="bg1">
                    <a:lumMod val="50000"/>
                  </a:schemeClr>
                </a:solidFill>
                <a:latin typeface="微软雅黑" pitchFamily="34" charset="-122"/>
                <a:ea typeface="微软雅黑" pitchFamily="34" charset="-122"/>
              </a:rPr>
              <a:t>预防安全事故</a:t>
            </a:r>
          </a:p>
        </p:txBody>
      </p:sp>
      <p:sp>
        <p:nvSpPr>
          <p:cNvPr id="8" name="TextBox 7"/>
          <p:cNvSpPr txBox="1"/>
          <p:nvPr/>
        </p:nvSpPr>
        <p:spPr>
          <a:xfrm>
            <a:off x="7451725" y="2028825"/>
            <a:ext cx="2030413" cy="2185988"/>
          </a:xfrm>
          <a:prstGeom prst="rect">
            <a:avLst/>
          </a:prstGeom>
          <a:noFill/>
        </p:spPr>
        <p:txBody>
          <a:bodyPr wrap="none">
            <a:spAutoFit/>
          </a:bodyPr>
          <a:lstStyle/>
          <a:p>
            <a:pPr>
              <a:defRPr/>
            </a:pPr>
            <a:r>
              <a:rPr lang="zh-CN" altLang="en-US" sz="2400" b="1" dirty="0">
                <a:solidFill>
                  <a:schemeClr val="bg1">
                    <a:lumMod val="50000"/>
                  </a:schemeClr>
                </a:solidFill>
                <a:latin typeface="微软雅黑" pitchFamily="34" charset="-122"/>
                <a:ea typeface="微软雅黑" pitchFamily="34" charset="-122"/>
              </a:rPr>
              <a:t>特殊人群</a:t>
            </a:r>
            <a:endParaRPr lang="en-US" altLang="zh-CN" sz="2400" b="1" dirty="0">
              <a:solidFill>
                <a:schemeClr val="bg1">
                  <a:lumMod val="50000"/>
                </a:schemeClr>
              </a:solidFill>
              <a:latin typeface="微软雅黑" pitchFamily="34" charset="-122"/>
              <a:ea typeface="微软雅黑" pitchFamily="34" charset="-122"/>
            </a:endParaRPr>
          </a:p>
          <a:p>
            <a:pPr>
              <a:defRPr/>
            </a:pPr>
            <a:r>
              <a:rPr lang="zh-CN" altLang="en-US" sz="2400" b="1" dirty="0">
                <a:solidFill>
                  <a:schemeClr val="bg1">
                    <a:lumMod val="50000"/>
                  </a:schemeClr>
                </a:solidFill>
                <a:latin typeface="微软雅黑" pitchFamily="34" charset="-122"/>
                <a:ea typeface="微软雅黑" pitchFamily="34" charset="-122"/>
              </a:rPr>
              <a:t>采取特殊政策</a:t>
            </a:r>
            <a:endParaRPr lang="en-US" altLang="zh-CN" sz="2400" b="1" dirty="0">
              <a:solidFill>
                <a:schemeClr val="bg1">
                  <a:lumMod val="50000"/>
                </a:schemeClr>
              </a:solidFill>
              <a:latin typeface="微软雅黑" pitchFamily="34" charset="-122"/>
              <a:ea typeface="微软雅黑" pitchFamily="34" charset="-122"/>
            </a:endParaRPr>
          </a:p>
          <a:p>
            <a:pPr>
              <a:defRPr/>
            </a:pPr>
            <a:r>
              <a:rPr lang="zh-CN" altLang="en-US" sz="2400" b="1" dirty="0">
                <a:solidFill>
                  <a:schemeClr val="bg1">
                    <a:lumMod val="50000"/>
                  </a:schemeClr>
                </a:solidFill>
                <a:latin typeface="微软雅黑" pitchFamily="34" charset="-122"/>
                <a:ea typeface="微软雅黑" pitchFamily="34" charset="-122"/>
              </a:rPr>
              <a:t>保持安全稳定</a:t>
            </a:r>
            <a:endParaRPr lang="en-US" altLang="zh-CN" sz="2400" b="1" dirty="0">
              <a:solidFill>
                <a:schemeClr val="bg1">
                  <a:lumMod val="50000"/>
                </a:schemeClr>
              </a:solidFill>
              <a:latin typeface="微软雅黑" pitchFamily="34" charset="-122"/>
              <a:ea typeface="微软雅黑" pitchFamily="34" charset="-122"/>
            </a:endParaRPr>
          </a:p>
          <a:p>
            <a:pPr>
              <a:defRPr/>
            </a:pPr>
            <a:endParaRPr lang="en-US" altLang="zh-CN" sz="3200" b="1" dirty="0">
              <a:solidFill>
                <a:schemeClr val="bg1">
                  <a:lumMod val="50000"/>
                </a:schemeClr>
              </a:solidFill>
              <a:latin typeface="微软雅黑" pitchFamily="34" charset="-122"/>
              <a:ea typeface="微软雅黑" pitchFamily="34" charset="-122"/>
            </a:endParaRPr>
          </a:p>
          <a:p>
            <a:pPr>
              <a:defRPr/>
            </a:pPr>
            <a:endParaRPr lang="zh-CN" altLang="en-US" sz="3200" b="1" dirty="0">
              <a:solidFill>
                <a:schemeClr val="bg1">
                  <a:lumMod val="50000"/>
                </a:schemeClr>
              </a:solidFill>
              <a:latin typeface="微软雅黑" pitchFamily="34" charset="-122"/>
              <a:ea typeface="微软雅黑" pitchFamily="34" charset="-122"/>
            </a:endParaRPr>
          </a:p>
        </p:txBody>
      </p:sp>
      <p:cxnSp>
        <p:nvCxnSpPr>
          <p:cNvPr id="10" name="直接连接符 9"/>
          <p:cNvCxnSpPr/>
          <p:nvPr/>
        </p:nvCxnSpPr>
        <p:spPr>
          <a:xfrm rot="5400000">
            <a:off x="4103687" y="2487613"/>
            <a:ext cx="1547813" cy="1588"/>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6535737" y="2487613"/>
            <a:ext cx="1547813" cy="1588"/>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pic>
        <p:nvPicPr>
          <p:cNvPr id="120839" name="Picture 2" descr="F:\WORK\QQ图片20141215121147.jpg"/>
          <p:cNvPicPr>
            <a:picLocks noChangeAspect="1" noChangeArrowheads="1"/>
          </p:cNvPicPr>
          <p:nvPr/>
        </p:nvPicPr>
        <p:blipFill>
          <a:blip r:embed="rId3"/>
          <a:srcRect/>
          <a:stretch>
            <a:fillRect/>
          </a:stretch>
        </p:blipFill>
        <p:spPr bwMode="auto">
          <a:xfrm>
            <a:off x="2092325" y="3571875"/>
            <a:ext cx="4454525" cy="2500313"/>
          </a:xfrm>
          <a:prstGeom prst="rect">
            <a:avLst/>
          </a:prstGeom>
          <a:noFill/>
          <a:ln w="9525">
            <a:noFill/>
            <a:miter lim="800000"/>
            <a:headEnd/>
            <a:tailEnd/>
          </a:ln>
        </p:spPr>
      </p:pic>
      <p:sp>
        <p:nvSpPr>
          <p:cNvPr id="120840" name="AutoShape 4" descr="http://set3.mail.qq.com/cgi-bin/viewfile?f=AA37DDD8BF4831F88752443758AF6BD5EA559AD0B6F0D15AAF8AF8205417A17812CB4112E756BB25F1E4B09F5159BD9EC3E73DF2C2D885BC508602360220823343894FEC950C0DA347821FA0EF9E5313CBCB41540FAB88B6635DC60D5EA1D140&amp;mailid=ZL0416-GgSelRRZrqMzdXElodtsN4c&amp;sid=k40T_Xg1T0LScnYi&amp;net=3819538442"/>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zh-CN" altLang="en-US"/>
          </a:p>
        </p:txBody>
      </p:sp>
      <p:sp>
        <p:nvSpPr>
          <p:cNvPr id="120841" name="AutoShape 6" descr="http://set3.mail.qq.com/cgi-bin/viewfile?f=AA37DDD8BF4831F88752443758AF6BD5EA559AD0B6F0D15AAF8AF8205417A17812CB4112E756BB25F1E4B09F5159BD9EC3E73DF2C2D885BC508602360220823343894FEC950C0DA347821FA0EF9E5313CBCB41540FAB88B6635DC60D5EA1D140&amp;mailid=ZL0416-GgSelRRZrqMzdXElodtsN4c&amp;sid=k40T_Xg1T0LScnYi&amp;net=3819538442"/>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zh-CN" altLang="en-US"/>
          </a:p>
        </p:txBody>
      </p:sp>
      <p:pic>
        <p:nvPicPr>
          <p:cNvPr id="120842" name="Picture 7"/>
          <p:cNvPicPr>
            <a:picLocks noChangeAspect="1" noChangeArrowheads="1"/>
          </p:cNvPicPr>
          <p:nvPr/>
        </p:nvPicPr>
        <p:blipFill>
          <a:blip r:embed="rId4"/>
          <a:srcRect/>
          <a:stretch>
            <a:fillRect/>
          </a:stretch>
        </p:blipFill>
        <p:spPr bwMode="auto">
          <a:xfrm>
            <a:off x="6880225" y="3500438"/>
            <a:ext cx="3429000" cy="2571750"/>
          </a:xfrm>
          <a:prstGeom prst="rect">
            <a:avLst/>
          </a:prstGeom>
          <a:noFill/>
          <a:ln w="9525">
            <a:noFill/>
            <a:miter lim="800000"/>
            <a:headEnd/>
            <a:tailEnd/>
          </a:ln>
        </p:spPr>
      </p:pic>
      <p:sp>
        <p:nvSpPr>
          <p:cNvPr id="16" name="矩形 15"/>
          <p:cNvSpPr/>
          <p:nvPr/>
        </p:nvSpPr>
        <p:spPr>
          <a:xfrm>
            <a:off x="4735513" y="6172200"/>
            <a:ext cx="3263900" cy="400050"/>
          </a:xfrm>
          <a:prstGeom prst="rect">
            <a:avLst/>
          </a:prstGeom>
        </p:spPr>
        <p:txBody>
          <a:bodyPr wrap="none">
            <a:spAutoFit/>
          </a:bodyPr>
          <a:lstStyle/>
          <a:p>
            <a:pPr>
              <a:defRPr/>
            </a:pPr>
            <a:r>
              <a:rPr lang="zh-CN" altLang="en-US" sz="2000" dirty="0">
                <a:solidFill>
                  <a:schemeClr val="bg1">
                    <a:lumMod val="50000"/>
                  </a:schemeClr>
                </a:solidFill>
                <a:latin typeface="微软雅黑" pitchFamily="34" charset="-122"/>
                <a:ea typeface="微软雅黑" pitchFamily="34" charset="-122"/>
              </a:rPr>
              <a:t>预防突发事件应急疏散演练</a:t>
            </a:r>
          </a:p>
        </p:txBody>
      </p:sp>
    </p:spTree>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Box 1"/>
          <p:cNvSpPr txBox="1">
            <a:spLocks noChangeArrowheads="1"/>
          </p:cNvSpPr>
          <p:nvPr/>
        </p:nvSpPr>
        <p:spPr bwMode="auto">
          <a:xfrm>
            <a:off x="3306763" y="955675"/>
            <a:ext cx="5573712" cy="830263"/>
          </a:xfrm>
          <a:prstGeom prst="rect">
            <a:avLst/>
          </a:prstGeom>
          <a:noFill/>
          <a:ln w="9525">
            <a:noFill/>
            <a:miter lim="800000"/>
            <a:headEnd/>
            <a:tailEnd/>
          </a:ln>
        </p:spPr>
        <p:txBody>
          <a:bodyPr>
            <a:spAutoFit/>
          </a:bodyPr>
          <a:lstStyle/>
          <a:p>
            <a:r>
              <a:rPr lang="zh-CN" altLang="en-US" sz="4800" b="1">
                <a:solidFill>
                  <a:schemeClr val="bg1"/>
                </a:solidFill>
                <a:latin typeface="微软雅黑" pitchFamily="34" charset="-122"/>
                <a:ea typeface="微软雅黑" pitchFamily="34" charset="-122"/>
              </a:rPr>
              <a:t>八、强化廉政责任</a:t>
            </a:r>
          </a:p>
        </p:txBody>
      </p:sp>
    </p:spTree>
  </p:cSld>
  <p:clrMapOvr>
    <a:masterClrMapping/>
  </p:clrMapOvr>
  <p:transition>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接连接符 22"/>
          <p:cNvCxnSpPr/>
          <p:nvPr/>
        </p:nvCxnSpPr>
        <p:spPr>
          <a:xfrm>
            <a:off x="6523038" y="2382838"/>
            <a:ext cx="0" cy="3100387"/>
          </a:xfrm>
          <a:prstGeom prst="line">
            <a:avLst/>
          </a:prstGeom>
          <a:ln w="19050">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51202" name="矩形 24"/>
          <p:cNvSpPr>
            <a:spLocks noChangeArrowheads="1"/>
          </p:cNvSpPr>
          <p:nvPr/>
        </p:nvSpPr>
        <p:spPr bwMode="auto">
          <a:xfrm>
            <a:off x="376238" y="1143000"/>
            <a:ext cx="8594725" cy="769938"/>
          </a:xfrm>
          <a:prstGeom prst="rect">
            <a:avLst/>
          </a:prstGeom>
          <a:noFill/>
          <a:ln w="9525">
            <a:noFill/>
            <a:miter lim="800000"/>
            <a:headEnd/>
            <a:tailEnd/>
          </a:ln>
        </p:spPr>
        <p:txBody>
          <a:bodyPr wrap="none">
            <a:spAutoFit/>
          </a:bodyPr>
          <a:lstStyle/>
          <a:p>
            <a:r>
              <a:rPr lang="en-US" altLang="zh-CN" sz="4400" b="1">
                <a:latin typeface="微软雅黑" pitchFamily="34" charset="-122"/>
                <a:ea typeface="微软雅黑" pitchFamily="34" charset="-122"/>
              </a:rPr>
              <a:t>1.</a:t>
            </a:r>
            <a:r>
              <a:rPr lang="zh-CN" altLang="en-US" sz="4400" b="1">
                <a:latin typeface="微软雅黑" pitchFamily="34" charset="-122"/>
                <a:ea typeface="微软雅黑" pitchFamily="34" charset="-122"/>
              </a:rPr>
              <a:t>数字文献资源建设保持稳定增长</a:t>
            </a:r>
          </a:p>
        </p:txBody>
      </p:sp>
      <p:sp>
        <p:nvSpPr>
          <p:cNvPr id="15" name="TextBox 14"/>
          <p:cNvSpPr txBox="1"/>
          <p:nvPr/>
        </p:nvSpPr>
        <p:spPr>
          <a:xfrm>
            <a:off x="21389" y="2428868"/>
            <a:ext cx="6340475" cy="2800350"/>
          </a:xfrm>
          <a:prstGeom prst="rect">
            <a:avLst/>
          </a:prstGeom>
          <a:noFill/>
        </p:spPr>
        <p:txBody>
          <a:bodyPr wrap="none">
            <a:spAutoFit/>
          </a:bodyPr>
          <a:lstStyle/>
          <a:p>
            <a:pPr algn="r">
              <a:defRPr/>
            </a:pPr>
            <a:r>
              <a:rPr lang="zh-CN" altLang="en-US" sz="2400" dirty="0">
                <a:solidFill>
                  <a:schemeClr val="bg1">
                    <a:lumMod val="50000"/>
                  </a:schemeClr>
                </a:solidFill>
                <a:latin typeface="微软雅黑" pitchFamily="34" charset="-122"/>
                <a:ea typeface="微软雅黑" pitchFamily="34" charset="-122"/>
              </a:rPr>
              <a:t>我馆购置的数据库已达</a:t>
            </a:r>
            <a:r>
              <a:rPr lang="en-US" altLang="zh-CN" sz="3200" b="1" dirty="0">
                <a:solidFill>
                  <a:schemeClr val="bg1">
                    <a:lumMod val="50000"/>
                  </a:schemeClr>
                </a:solidFill>
                <a:latin typeface="微软雅黑" pitchFamily="34" charset="-122"/>
                <a:ea typeface="微软雅黑" pitchFamily="34" charset="-122"/>
              </a:rPr>
              <a:t>78</a:t>
            </a:r>
            <a:r>
              <a:rPr lang="zh-CN" altLang="en-US" sz="2400" b="1" dirty="0">
                <a:solidFill>
                  <a:schemeClr val="bg1">
                    <a:lumMod val="50000"/>
                  </a:schemeClr>
                </a:solidFill>
                <a:latin typeface="微软雅黑" pitchFamily="34" charset="-122"/>
                <a:ea typeface="微软雅黑" pitchFamily="34" charset="-122"/>
              </a:rPr>
              <a:t>个</a:t>
            </a:r>
            <a:endParaRPr lang="en-US" altLang="zh-CN" sz="2400" dirty="0">
              <a:solidFill>
                <a:schemeClr val="bg1">
                  <a:lumMod val="50000"/>
                </a:schemeClr>
              </a:solidFill>
              <a:latin typeface="微软雅黑" pitchFamily="34" charset="-122"/>
              <a:ea typeface="微软雅黑" pitchFamily="34" charset="-122"/>
            </a:endParaRPr>
          </a:p>
          <a:p>
            <a:pPr algn="r">
              <a:defRPr/>
            </a:pPr>
            <a:r>
              <a:rPr lang="zh-CN" altLang="en-US" sz="2400" dirty="0">
                <a:solidFill>
                  <a:schemeClr val="bg1">
                    <a:lumMod val="50000"/>
                  </a:schemeClr>
                </a:solidFill>
                <a:latin typeface="微软雅黑" pitchFamily="34" charset="-122"/>
                <a:ea typeface="微软雅黑" pitchFamily="34" charset="-122"/>
              </a:rPr>
              <a:t>实现了</a:t>
            </a:r>
            <a:r>
              <a:rPr lang="zh-CN" altLang="en-US" sz="3200" b="1" dirty="0">
                <a:solidFill>
                  <a:schemeClr val="bg1">
                    <a:lumMod val="50000"/>
                  </a:schemeClr>
                </a:solidFill>
                <a:latin typeface="微软雅黑" pitchFamily="34" charset="-122"/>
                <a:ea typeface="微软雅黑" pitchFamily="34" charset="-122"/>
              </a:rPr>
              <a:t>经管</a:t>
            </a:r>
            <a:r>
              <a:rPr lang="zh-CN" altLang="en-US" sz="2400" dirty="0">
                <a:solidFill>
                  <a:schemeClr val="bg1">
                    <a:lumMod val="50000"/>
                  </a:schemeClr>
                </a:solidFill>
                <a:latin typeface="微软雅黑" pitchFamily="34" charset="-122"/>
                <a:ea typeface="微软雅黑" pitchFamily="34" charset="-122"/>
              </a:rPr>
              <a:t>及</a:t>
            </a:r>
            <a:r>
              <a:rPr lang="zh-CN" altLang="en-US" sz="3200" b="1" dirty="0">
                <a:solidFill>
                  <a:schemeClr val="bg1">
                    <a:lumMod val="50000"/>
                  </a:schemeClr>
                </a:solidFill>
                <a:latin typeface="微软雅黑" pitchFamily="34" charset="-122"/>
                <a:ea typeface="微软雅黑" pitchFamily="34" charset="-122"/>
              </a:rPr>
              <a:t>人文社科类</a:t>
            </a:r>
            <a:r>
              <a:rPr lang="zh-CN" altLang="en-US" sz="2400" dirty="0">
                <a:solidFill>
                  <a:schemeClr val="bg1">
                    <a:lumMod val="50000"/>
                  </a:schemeClr>
                </a:solidFill>
                <a:latin typeface="微软雅黑" pitchFamily="34" charset="-122"/>
                <a:ea typeface="微软雅黑" pitchFamily="34" charset="-122"/>
              </a:rPr>
              <a:t>领域</a:t>
            </a:r>
            <a:r>
              <a:rPr lang="zh-CN" altLang="en-US" sz="3200" b="1" dirty="0">
                <a:solidFill>
                  <a:schemeClr val="bg1">
                    <a:lumMod val="50000"/>
                  </a:schemeClr>
                </a:solidFill>
                <a:latin typeface="微软雅黑" pitchFamily="34" charset="-122"/>
                <a:ea typeface="微软雅黑" pitchFamily="34" charset="-122"/>
              </a:rPr>
              <a:t>全覆盖</a:t>
            </a:r>
            <a:endParaRPr lang="en-US" altLang="zh-CN" sz="2400" dirty="0">
              <a:solidFill>
                <a:schemeClr val="bg1">
                  <a:lumMod val="50000"/>
                </a:schemeClr>
              </a:solidFill>
              <a:latin typeface="微软雅黑" pitchFamily="34" charset="-122"/>
              <a:ea typeface="微软雅黑" pitchFamily="34" charset="-122"/>
            </a:endParaRPr>
          </a:p>
          <a:p>
            <a:pPr algn="r">
              <a:defRPr/>
            </a:pPr>
            <a:r>
              <a:rPr lang="zh-CN" altLang="en-US" sz="2400" dirty="0">
                <a:solidFill>
                  <a:schemeClr val="bg1">
                    <a:lumMod val="50000"/>
                  </a:schemeClr>
                </a:solidFill>
                <a:latin typeface="微软雅黑" pitchFamily="34" charset="-122"/>
                <a:ea typeface="微软雅黑" pitchFamily="34" charset="-122"/>
              </a:rPr>
              <a:t>为学校的</a:t>
            </a:r>
            <a:r>
              <a:rPr lang="zh-CN" altLang="en-US" sz="3200" b="1" dirty="0">
                <a:solidFill>
                  <a:schemeClr val="bg1">
                    <a:lumMod val="50000"/>
                  </a:schemeClr>
                </a:solidFill>
                <a:latin typeface="微软雅黑" pitchFamily="34" charset="-122"/>
                <a:ea typeface="微软雅黑" pitchFamily="34" charset="-122"/>
              </a:rPr>
              <a:t>国际化办学</a:t>
            </a:r>
            <a:endParaRPr lang="en-US" altLang="zh-CN" sz="3200" b="1" dirty="0">
              <a:solidFill>
                <a:schemeClr val="bg1">
                  <a:lumMod val="50000"/>
                </a:schemeClr>
              </a:solidFill>
              <a:latin typeface="微软雅黑" pitchFamily="34" charset="-122"/>
              <a:ea typeface="微软雅黑" pitchFamily="34" charset="-122"/>
            </a:endParaRPr>
          </a:p>
          <a:p>
            <a:pPr algn="r">
              <a:defRPr/>
            </a:pPr>
            <a:r>
              <a:rPr lang="zh-CN" altLang="en-US" sz="2400" dirty="0">
                <a:solidFill>
                  <a:schemeClr val="bg1">
                    <a:lumMod val="50000"/>
                  </a:schemeClr>
                </a:solidFill>
                <a:latin typeface="微软雅黑" pitchFamily="34" charset="-122"/>
                <a:ea typeface="微软雅黑" pitchFamily="34" charset="-122"/>
              </a:rPr>
              <a:t>提供了有力的</a:t>
            </a:r>
            <a:r>
              <a:rPr lang="zh-CN" altLang="en-US" sz="3200" b="1" dirty="0">
                <a:solidFill>
                  <a:schemeClr val="bg1">
                    <a:lumMod val="50000"/>
                  </a:schemeClr>
                </a:solidFill>
                <a:latin typeface="微软雅黑" pitchFamily="34" charset="-122"/>
                <a:ea typeface="微软雅黑" pitchFamily="34" charset="-122"/>
              </a:rPr>
              <a:t>资源保障</a:t>
            </a:r>
            <a:endParaRPr lang="zh-CN" altLang="en-US" sz="2400" dirty="0">
              <a:solidFill>
                <a:schemeClr val="bg1">
                  <a:lumMod val="50000"/>
                </a:schemeClr>
              </a:solidFill>
              <a:latin typeface="Arial" pitchFamily="34" charset="0"/>
              <a:ea typeface="宋体" pitchFamily="2" charset="-122"/>
            </a:endParaRPr>
          </a:p>
          <a:p>
            <a:pPr algn="r">
              <a:defRPr/>
            </a:pPr>
            <a:endParaRPr lang="en-US" altLang="zh-CN" sz="2400" dirty="0">
              <a:latin typeface="微软雅黑" pitchFamily="34" charset="-122"/>
              <a:ea typeface="微软雅黑" pitchFamily="34" charset="-122"/>
            </a:endParaRPr>
          </a:p>
          <a:p>
            <a:pPr algn="r">
              <a:defRPr/>
            </a:pPr>
            <a:endParaRPr lang="zh-CN" altLang="en-US" sz="2400" dirty="0">
              <a:latin typeface="微软雅黑" pitchFamily="34" charset="-122"/>
              <a:ea typeface="微软雅黑" pitchFamily="34" charset="-122"/>
            </a:endParaRPr>
          </a:p>
        </p:txBody>
      </p:sp>
      <p:pic>
        <p:nvPicPr>
          <p:cNvPr id="42" name="图片 41" descr="201104151307679882.jpg"/>
          <p:cNvPicPr>
            <a:picLocks/>
          </p:cNvPicPr>
          <p:nvPr/>
        </p:nvPicPr>
        <p:blipFill>
          <a:blip r:embed="rId3"/>
          <a:stretch>
            <a:fillRect/>
          </a:stretch>
        </p:blipFill>
        <p:spPr>
          <a:xfrm>
            <a:off x="8653463" y="2428875"/>
            <a:ext cx="1441450" cy="1439863"/>
          </a:xfrm>
          <a:prstGeom prst="rect">
            <a:avLst/>
          </a:prstGeom>
          <a:ln>
            <a:solidFill>
              <a:schemeClr val="tx1">
                <a:lumMod val="50000"/>
                <a:lumOff val="50000"/>
              </a:schemeClr>
            </a:solidFill>
          </a:ln>
        </p:spPr>
      </p:pic>
      <p:pic>
        <p:nvPicPr>
          <p:cNvPr id="44" name="图片 43" descr="2fdda3cc7cd98d10ab7ae9a6213fb80e7aec90ff.png"/>
          <p:cNvPicPr>
            <a:picLocks/>
          </p:cNvPicPr>
          <p:nvPr/>
        </p:nvPicPr>
        <p:blipFill>
          <a:blip r:embed="rId4"/>
          <a:stretch>
            <a:fillRect/>
          </a:stretch>
        </p:blipFill>
        <p:spPr>
          <a:xfrm>
            <a:off x="6951663" y="2428875"/>
            <a:ext cx="1439862" cy="1439863"/>
          </a:xfrm>
          <a:prstGeom prst="rect">
            <a:avLst/>
          </a:prstGeom>
          <a:ln>
            <a:solidFill>
              <a:schemeClr val="tx1">
                <a:lumMod val="50000"/>
                <a:lumOff val="50000"/>
              </a:schemeClr>
            </a:solidFill>
          </a:ln>
        </p:spPr>
      </p:pic>
      <p:pic>
        <p:nvPicPr>
          <p:cNvPr id="18" name="图片 17" descr="0ff41bd5ad6eddc42203e59239dbb6fd536633f6.jpg"/>
          <p:cNvPicPr>
            <a:picLocks noChangeAspect="1"/>
          </p:cNvPicPr>
          <p:nvPr/>
        </p:nvPicPr>
        <p:blipFill>
          <a:blip r:embed="rId5"/>
          <a:srcRect/>
          <a:stretch>
            <a:fillRect/>
          </a:stretch>
        </p:blipFill>
        <p:spPr bwMode="auto">
          <a:xfrm>
            <a:off x="10367963" y="2428875"/>
            <a:ext cx="1441450" cy="1439863"/>
          </a:xfrm>
          <a:prstGeom prst="rect">
            <a:avLst/>
          </a:prstGeom>
          <a:noFill/>
          <a:ln w="9525">
            <a:solidFill>
              <a:srgbClr val="7F7F7F"/>
            </a:solidFill>
            <a:miter lim="800000"/>
            <a:headEnd/>
            <a:tailEnd/>
          </a:ln>
        </p:spPr>
      </p:pic>
      <p:pic>
        <p:nvPicPr>
          <p:cNvPr id="21" name="图片 20" descr="wiley2.png"/>
          <p:cNvPicPr>
            <a:picLocks noChangeAspect="1"/>
          </p:cNvPicPr>
          <p:nvPr/>
        </p:nvPicPr>
        <p:blipFill>
          <a:blip r:embed="rId6"/>
          <a:stretch>
            <a:fillRect/>
          </a:stretch>
        </p:blipFill>
        <p:spPr>
          <a:xfrm>
            <a:off x="9413875" y="4233863"/>
            <a:ext cx="2681288" cy="635000"/>
          </a:xfrm>
          <a:prstGeom prst="rect">
            <a:avLst/>
          </a:prstGeom>
          <a:ln>
            <a:solidFill>
              <a:schemeClr val="tx1">
                <a:lumMod val="50000"/>
                <a:lumOff val="50000"/>
              </a:schemeClr>
            </a:solidFill>
          </a:ln>
        </p:spPr>
      </p:pic>
      <p:pic>
        <p:nvPicPr>
          <p:cNvPr id="22" name="图片 21" descr="SAGE.png"/>
          <p:cNvPicPr>
            <a:picLocks noChangeAspect="1"/>
          </p:cNvPicPr>
          <p:nvPr/>
        </p:nvPicPr>
        <p:blipFill>
          <a:blip r:embed="rId7"/>
          <a:stretch>
            <a:fillRect/>
          </a:stretch>
        </p:blipFill>
        <p:spPr>
          <a:xfrm>
            <a:off x="6665913" y="4221163"/>
            <a:ext cx="2679700" cy="647700"/>
          </a:xfrm>
          <a:prstGeom prst="rect">
            <a:avLst/>
          </a:prstGeom>
          <a:ln>
            <a:solidFill>
              <a:schemeClr val="tx1">
                <a:lumMod val="50000"/>
                <a:lumOff val="50000"/>
              </a:schemeClr>
            </a:solidFill>
          </a:ln>
        </p:spPr>
      </p:pic>
      <p:sp>
        <p:nvSpPr>
          <p:cNvPr id="10" name="矩形 9"/>
          <p:cNvSpPr/>
          <p:nvPr/>
        </p:nvSpPr>
        <p:spPr>
          <a:xfrm>
            <a:off x="7666038" y="5143500"/>
            <a:ext cx="3262312" cy="400050"/>
          </a:xfrm>
          <a:prstGeom prst="rect">
            <a:avLst/>
          </a:prstGeom>
        </p:spPr>
        <p:txBody>
          <a:bodyPr wrap="none">
            <a:spAutoFit/>
          </a:bodyPr>
          <a:lstStyle/>
          <a:p>
            <a:pPr>
              <a:defRPr/>
            </a:pP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全球五大外文数字资源平台</a:t>
            </a:r>
          </a:p>
        </p:txBody>
      </p:sp>
    </p:spTree>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矩形 2"/>
          <p:cNvSpPr>
            <a:spLocks noChangeArrowheads="1"/>
          </p:cNvSpPr>
          <p:nvPr/>
        </p:nvSpPr>
        <p:spPr bwMode="auto">
          <a:xfrm>
            <a:off x="592138" y="928688"/>
            <a:ext cx="4699000" cy="769937"/>
          </a:xfrm>
          <a:prstGeom prst="rect">
            <a:avLst/>
          </a:prstGeom>
          <a:noFill/>
          <a:ln w="9525">
            <a:noFill/>
            <a:miter lim="800000"/>
            <a:headEnd/>
            <a:tailEnd/>
          </a:ln>
        </p:spPr>
        <p:txBody>
          <a:bodyPr wrap="none">
            <a:spAutoFit/>
          </a:bodyPr>
          <a:lstStyle/>
          <a:p>
            <a:r>
              <a:rPr lang="zh-CN" altLang="en-US" sz="4400" b="1">
                <a:latin typeface="微软雅黑" pitchFamily="34" charset="-122"/>
                <a:ea typeface="微软雅黑" pitchFamily="34" charset="-122"/>
              </a:rPr>
              <a:t>廉政建设稳步落实</a:t>
            </a:r>
          </a:p>
        </p:txBody>
      </p:sp>
      <p:pic>
        <p:nvPicPr>
          <p:cNvPr id="131074" name="Picture 2" descr="F:\2014各活动照片\2014许书记讲座照片\IMG_20140306_143146.jpg"/>
          <p:cNvPicPr>
            <a:picLocks noChangeAspect="1" noChangeArrowheads="1"/>
          </p:cNvPicPr>
          <p:nvPr/>
        </p:nvPicPr>
        <p:blipFill>
          <a:blip r:embed="rId3"/>
          <a:srcRect/>
          <a:stretch>
            <a:fillRect/>
          </a:stretch>
        </p:blipFill>
        <p:spPr bwMode="auto">
          <a:xfrm>
            <a:off x="1573213" y="2309813"/>
            <a:ext cx="4284662" cy="3305175"/>
          </a:xfrm>
          <a:prstGeom prst="rect">
            <a:avLst/>
          </a:prstGeom>
          <a:noFill/>
        </p:spPr>
      </p:pic>
      <p:pic>
        <p:nvPicPr>
          <p:cNvPr id="131075" name="Picture 3" descr="F:\2014各活动照片\2014许书记讲座照片\IMG_20140306_143201.jpg"/>
          <p:cNvPicPr>
            <a:picLocks noChangeAspect="1" noChangeArrowheads="1"/>
          </p:cNvPicPr>
          <p:nvPr/>
        </p:nvPicPr>
        <p:blipFill>
          <a:blip r:embed="rId4"/>
          <a:srcRect/>
          <a:stretch>
            <a:fillRect/>
          </a:stretch>
        </p:blipFill>
        <p:spPr bwMode="auto">
          <a:xfrm>
            <a:off x="6327775" y="2279650"/>
            <a:ext cx="4284663" cy="3303588"/>
          </a:xfrm>
          <a:prstGeom prst="rect">
            <a:avLst/>
          </a:prstGeom>
          <a:noFill/>
        </p:spPr>
      </p:pic>
    </p:spTree>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0638" y="2900363"/>
            <a:ext cx="2700337" cy="3200400"/>
          </a:xfrm>
          <a:prstGeom prst="rect">
            <a:avLst/>
          </a:prstGeom>
          <a:solidFill>
            <a:srgbClr val="F38D7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r>
              <a:rPr lang="zh-CN" altLang="en-US" sz="6000" b="1" dirty="0">
                <a:latin typeface="微软雅黑" pitchFamily="34" charset="-122"/>
                <a:ea typeface="微软雅黑" pitchFamily="34" charset="-122"/>
              </a:rPr>
              <a:t>人员</a:t>
            </a:r>
            <a:endParaRPr lang="en-US" altLang="zh-CN" sz="6000" b="1" dirty="0">
              <a:latin typeface="微软雅黑" pitchFamily="34" charset="-122"/>
              <a:ea typeface="微软雅黑" pitchFamily="34" charset="-122"/>
            </a:endParaRPr>
          </a:p>
          <a:p>
            <a:pPr fontAlgn="auto">
              <a:spcBef>
                <a:spcPts val="0"/>
              </a:spcBef>
              <a:spcAft>
                <a:spcPts val="0"/>
              </a:spcAft>
              <a:defRPr/>
            </a:pPr>
            <a:endParaRPr lang="en-US" altLang="zh-CN" sz="200" b="1" dirty="0">
              <a:latin typeface="微软雅黑" pitchFamily="34" charset="-122"/>
              <a:ea typeface="微软雅黑" pitchFamily="34" charset="-122"/>
            </a:endParaRPr>
          </a:p>
          <a:p>
            <a:pPr fontAlgn="auto">
              <a:spcBef>
                <a:spcPts val="0"/>
              </a:spcBef>
              <a:spcAft>
                <a:spcPts val="0"/>
              </a:spcAft>
              <a:defRPr/>
            </a:pPr>
            <a:r>
              <a:rPr lang="zh-CN" altLang="en-US" sz="2400" b="1" dirty="0">
                <a:latin typeface="微软雅黑" pitchFamily="34" charset="-122"/>
                <a:ea typeface="微软雅黑" pitchFamily="34" charset="-122"/>
              </a:rPr>
              <a:t>年龄</a:t>
            </a:r>
            <a:r>
              <a:rPr lang="zh-CN" altLang="en-US" sz="2000" dirty="0">
                <a:latin typeface="微软雅黑" pitchFamily="34" charset="-122"/>
                <a:ea typeface="微软雅黑" pitchFamily="34" charset="-122"/>
              </a:rPr>
              <a:t>结构偏大</a:t>
            </a:r>
            <a:endParaRPr lang="en-US" altLang="zh-CN" sz="2000" dirty="0">
              <a:latin typeface="微软雅黑" pitchFamily="34" charset="-122"/>
              <a:ea typeface="微软雅黑" pitchFamily="34" charset="-122"/>
            </a:endParaRPr>
          </a:p>
          <a:p>
            <a:pPr fontAlgn="auto">
              <a:spcBef>
                <a:spcPts val="0"/>
              </a:spcBef>
              <a:spcAft>
                <a:spcPts val="0"/>
              </a:spcAft>
              <a:defRPr/>
            </a:pPr>
            <a:r>
              <a:rPr lang="zh-CN" altLang="en-US" sz="2000" dirty="0">
                <a:latin typeface="微软雅黑" pitchFamily="34" charset="-122"/>
                <a:ea typeface="微软雅黑" pitchFamily="34" charset="-122"/>
              </a:rPr>
              <a:t>出现</a:t>
            </a:r>
            <a:r>
              <a:rPr lang="zh-CN" altLang="en-US" sz="2400" dirty="0">
                <a:latin typeface="微软雅黑" pitchFamily="34" charset="-122"/>
                <a:ea typeface="微软雅黑" pitchFamily="34" charset="-122"/>
              </a:rPr>
              <a:t>阶梯形</a:t>
            </a:r>
            <a:r>
              <a:rPr lang="zh-CN" altLang="en-US" sz="2400" b="1" dirty="0">
                <a:solidFill>
                  <a:schemeClr val="bg1"/>
                </a:solidFill>
                <a:latin typeface="微软雅黑" pitchFamily="34" charset="-122"/>
                <a:ea typeface="微软雅黑" pitchFamily="34" charset="-122"/>
              </a:rPr>
              <a:t>断层</a:t>
            </a:r>
            <a:endParaRPr lang="en-US" altLang="zh-CN" sz="2400" b="1" dirty="0">
              <a:solidFill>
                <a:schemeClr val="bg1"/>
              </a:solidFill>
              <a:latin typeface="微软雅黑" pitchFamily="34" charset="-122"/>
              <a:ea typeface="微软雅黑" pitchFamily="34" charset="-122"/>
            </a:endParaRPr>
          </a:p>
          <a:p>
            <a:pPr fontAlgn="auto">
              <a:spcBef>
                <a:spcPts val="0"/>
              </a:spcBef>
              <a:spcAft>
                <a:spcPts val="0"/>
              </a:spcAft>
              <a:defRPr/>
            </a:pPr>
            <a:endParaRPr lang="en-US" altLang="zh-CN" sz="400" b="1" dirty="0">
              <a:solidFill>
                <a:schemeClr val="bg1"/>
              </a:solidFill>
              <a:latin typeface="微软雅黑" pitchFamily="34" charset="-122"/>
              <a:ea typeface="微软雅黑" pitchFamily="34" charset="-122"/>
            </a:endParaRPr>
          </a:p>
          <a:p>
            <a:pPr>
              <a:defRPr/>
            </a:pPr>
            <a:r>
              <a:rPr lang="zh-CN" altLang="en-US" sz="1600" dirty="0"/>
              <a:t>随着学校国际化办学的推进</a:t>
            </a:r>
            <a:endParaRPr lang="en-US" altLang="zh-CN" sz="1600" dirty="0"/>
          </a:p>
          <a:p>
            <a:pPr>
              <a:defRPr/>
            </a:pPr>
            <a:endParaRPr lang="en-US" altLang="zh-CN" sz="400" dirty="0"/>
          </a:p>
          <a:p>
            <a:pPr>
              <a:defRPr/>
            </a:pPr>
            <a:r>
              <a:rPr lang="zh-CN" altLang="en-US" dirty="0"/>
              <a:t>人员</a:t>
            </a:r>
            <a:r>
              <a:rPr lang="zh-CN" altLang="en-US" b="1" dirty="0"/>
              <a:t>综合素质急待提高</a:t>
            </a:r>
            <a:endParaRPr lang="en-US" altLang="zh-CN" b="1" dirty="0"/>
          </a:p>
          <a:p>
            <a:pPr>
              <a:defRPr/>
            </a:pPr>
            <a:r>
              <a:rPr lang="zh-CN" altLang="en-US" sz="2400" b="1" dirty="0">
                <a:latin typeface="微软雅黑" pitchFamily="34" charset="-122"/>
                <a:ea typeface="微软雅黑" pitchFamily="34" charset="-122"/>
              </a:rPr>
              <a:t>急需</a:t>
            </a:r>
            <a:r>
              <a:rPr lang="zh-CN" altLang="en-US" dirty="0"/>
              <a:t>引进</a:t>
            </a:r>
            <a:r>
              <a:rPr lang="zh-CN" altLang="en-US" sz="2000" b="1" dirty="0">
                <a:latin typeface="微软雅黑" pitchFamily="34" charset="-122"/>
                <a:ea typeface="微软雅黑" pitchFamily="34" charset="-122"/>
              </a:rPr>
              <a:t>专业型人才</a:t>
            </a:r>
            <a:endParaRPr lang="en-US" altLang="zh-CN" sz="2000" b="1" dirty="0">
              <a:latin typeface="微软雅黑" pitchFamily="34" charset="-122"/>
              <a:ea typeface="微软雅黑" pitchFamily="34" charset="-122"/>
            </a:endParaRPr>
          </a:p>
          <a:p>
            <a:pPr>
              <a:defRPr/>
            </a:pPr>
            <a:endParaRPr lang="en-US" altLang="zh-CN" b="1" dirty="0"/>
          </a:p>
        </p:txBody>
      </p:sp>
      <p:sp>
        <p:nvSpPr>
          <p:cNvPr id="126978" name="TextBox 72"/>
          <p:cNvSpPr txBox="1">
            <a:spLocks noChangeArrowheads="1"/>
          </p:cNvSpPr>
          <p:nvPr/>
        </p:nvSpPr>
        <p:spPr bwMode="auto">
          <a:xfrm>
            <a:off x="881063" y="5434013"/>
            <a:ext cx="534987" cy="1209675"/>
          </a:xfrm>
          <a:prstGeom prst="rect">
            <a:avLst/>
          </a:prstGeom>
          <a:noFill/>
          <a:ln w="9525">
            <a:noFill/>
            <a:miter lim="800000"/>
            <a:headEnd/>
            <a:tailEnd/>
          </a:ln>
        </p:spPr>
        <p:txBody>
          <a:bodyPr wrap="none">
            <a:spAutoFit/>
          </a:bodyPr>
          <a:lstStyle/>
          <a:p>
            <a:r>
              <a:rPr lang="en-US" altLang="zh-CN" sz="4800">
                <a:solidFill>
                  <a:schemeClr val="bg1"/>
                </a:solidFill>
                <a:latin typeface="方正粗宋简体" pitchFamily="65" charset="-122"/>
                <a:ea typeface="方正粗宋简体" pitchFamily="65" charset="-122"/>
              </a:rPr>
              <a:t>1</a:t>
            </a:r>
            <a:endParaRPr lang="zh-CN" altLang="en-US" sz="4800">
              <a:solidFill>
                <a:schemeClr val="bg1"/>
              </a:solidFill>
              <a:latin typeface="方正粗宋简体" pitchFamily="65" charset="-122"/>
              <a:ea typeface="方正粗宋简体" pitchFamily="65" charset="-122"/>
            </a:endParaRPr>
          </a:p>
        </p:txBody>
      </p:sp>
      <p:sp>
        <p:nvSpPr>
          <p:cNvPr id="21" name="矩形 20"/>
          <p:cNvSpPr/>
          <p:nvPr/>
        </p:nvSpPr>
        <p:spPr>
          <a:xfrm>
            <a:off x="5673725" y="1785938"/>
            <a:ext cx="1804988" cy="43068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ltLang="zh-CN" sz="2400" dirty="0"/>
          </a:p>
          <a:p>
            <a:pPr>
              <a:defRPr/>
            </a:pPr>
            <a:endParaRPr lang="en-US" altLang="zh-CN" sz="2400" b="1" dirty="0">
              <a:solidFill>
                <a:schemeClr val="bg1"/>
              </a:solidFill>
            </a:endParaRPr>
          </a:p>
          <a:p>
            <a:pPr>
              <a:defRPr/>
            </a:pPr>
            <a:endParaRPr lang="en-US" altLang="zh-CN" sz="2400" b="1" dirty="0">
              <a:solidFill>
                <a:schemeClr val="bg1"/>
              </a:solidFill>
            </a:endParaRPr>
          </a:p>
          <a:p>
            <a:pPr>
              <a:defRPr/>
            </a:pPr>
            <a:r>
              <a:rPr lang="zh-CN" altLang="en-US" sz="2400" b="1" dirty="0">
                <a:solidFill>
                  <a:schemeClr val="bg1"/>
                </a:solidFill>
              </a:rPr>
              <a:t>资源利用低</a:t>
            </a:r>
            <a:endParaRPr lang="en-US" altLang="zh-CN" sz="2400" b="1" dirty="0">
              <a:solidFill>
                <a:schemeClr val="bg1"/>
              </a:solidFill>
            </a:endParaRPr>
          </a:p>
          <a:p>
            <a:pPr>
              <a:defRPr/>
            </a:pPr>
            <a:endParaRPr lang="en-US" altLang="zh-CN" sz="900" b="1" dirty="0">
              <a:solidFill>
                <a:schemeClr val="bg1"/>
              </a:solidFill>
              <a:latin typeface="微软雅黑" pitchFamily="34" charset="-122"/>
              <a:ea typeface="微软雅黑" pitchFamily="34" charset="-122"/>
            </a:endParaRPr>
          </a:p>
          <a:p>
            <a:pPr>
              <a:defRPr/>
            </a:pPr>
            <a:r>
              <a:rPr lang="zh-CN" altLang="en-US" dirty="0">
                <a:latin typeface="微软雅黑" pitchFamily="34" charset="-122"/>
                <a:ea typeface="微软雅黑" pitchFamily="34" charset="-122"/>
              </a:rPr>
              <a:t>基础设施现代化</a:t>
            </a:r>
            <a:r>
              <a:rPr lang="zh-CN" altLang="en-US" sz="2800" b="1" dirty="0">
                <a:solidFill>
                  <a:schemeClr val="bg1"/>
                </a:solidFill>
                <a:latin typeface="微软雅黑" pitchFamily="34" charset="-122"/>
                <a:ea typeface="微软雅黑" pitchFamily="34" charset="-122"/>
              </a:rPr>
              <a:t>程度低</a:t>
            </a:r>
            <a:endParaRPr lang="en-US" altLang="zh-CN" sz="2800" b="1" dirty="0">
              <a:solidFill>
                <a:schemeClr val="bg1"/>
              </a:solidFill>
              <a:latin typeface="微软雅黑" pitchFamily="34" charset="-122"/>
              <a:ea typeface="微软雅黑" pitchFamily="34" charset="-122"/>
            </a:endParaRPr>
          </a:p>
          <a:p>
            <a:pPr>
              <a:defRPr/>
            </a:pPr>
            <a:endParaRPr lang="en-US" altLang="zh-CN" sz="2400" dirty="0"/>
          </a:p>
          <a:p>
            <a:pPr>
              <a:defRPr/>
            </a:pPr>
            <a:endParaRPr lang="en-US" altLang="zh-CN" sz="2400" dirty="0"/>
          </a:p>
        </p:txBody>
      </p:sp>
      <p:sp>
        <p:nvSpPr>
          <p:cNvPr id="126980" name="TextBox 81"/>
          <p:cNvSpPr txBox="1">
            <a:spLocks noChangeArrowheads="1"/>
          </p:cNvSpPr>
          <p:nvPr/>
        </p:nvSpPr>
        <p:spPr bwMode="auto">
          <a:xfrm>
            <a:off x="4530725" y="5022850"/>
            <a:ext cx="536575" cy="1217613"/>
          </a:xfrm>
          <a:prstGeom prst="rect">
            <a:avLst/>
          </a:prstGeom>
          <a:noFill/>
          <a:ln w="9525">
            <a:noFill/>
            <a:miter lim="800000"/>
            <a:headEnd/>
            <a:tailEnd/>
          </a:ln>
        </p:spPr>
        <p:txBody>
          <a:bodyPr wrap="none">
            <a:spAutoFit/>
          </a:bodyPr>
          <a:lstStyle/>
          <a:p>
            <a:r>
              <a:rPr lang="en-US" altLang="zh-CN" sz="4800">
                <a:solidFill>
                  <a:schemeClr val="bg1"/>
                </a:solidFill>
                <a:latin typeface="方正粗宋简体" pitchFamily="65" charset="-122"/>
                <a:ea typeface="方正粗宋简体" pitchFamily="65" charset="-122"/>
              </a:rPr>
              <a:t>3</a:t>
            </a:r>
            <a:endParaRPr lang="zh-CN" altLang="en-US" sz="4800">
              <a:solidFill>
                <a:schemeClr val="bg1"/>
              </a:solidFill>
              <a:latin typeface="方正粗宋简体" pitchFamily="65" charset="-122"/>
              <a:ea typeface="方正粗宋简体" pitchFamily="65" charset="-122"/>
            </a:endParaRPr>
          </a:p>
        </p:txBody>
      </p:sp>
      <p:sp>
        <p:nvSpPr>
          <p:cNvPr id="29" name="矩形 28"/>
          <p:cNvSpPr/>
          <p:nvPr/>
        </p:nvSpPr>
        <p:spPr>
          <a:xfrm>
            <a:off x="2849563" y="2928938"/>
            <a:ext cx="2700337" cy="317182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US" altLang="zh-CN" dirty="0">
              <a:latin typeface="微软雅黑" pitchFamily="34" charset="-122"/>
              <a:ea typeface="微软雅黑" pitchFamily="34" charset="-122"/>
            </a:endParaRPr>
          </a:p>
          <a:p>
            <a:pPr algn="ctr" fontAlgn="auto">
              <a:spcBef>
                <a:spcPts val="0"/>
              </a:spcBef>
              <a:spcAft>
                <a:spcPts val="0"/>
              </a:spcAft>
              <a:defRPr/>
            </a:pPr>
            <a:endParaRPr lang="en-US" altLang="zh-CN" dirty="0">
              <a:latin typeface="微软雅黑" pitchFamily="34" charset="-122"/>
              <a:ea typeface="微软雅黑" pitchFamily="34" charset="-122"/>
            </a:endParaRPr>
          </a:p>
        </p:txBody>
      </p:sp>
      <p:sp>
        <p:nvSpPr>
          <p:cNvPr id="126982" name="AutoShape 2" descr="http://cdn.duitang.com/uploads/item/201210/08/20121008093644_xArai.jpe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zh-CN" altLang="en-US">
              <a:latin typeface="Calibri" pitchFamily="34" charset="0"/>
            </a:endParaRPr>
          </a:p>
        </p:txBody>
      </p:sp>
      <p:pic>
        <p:nvPicPr>
          <p:cNvPr id="126983" name="Picture 4" descr="http://cdn.duitang.com/uploads/item/201210/08/20121008093644_xArai.jpeg"/>
          <p:cNvPicPr>
            <a:picLocks noChangeAspect="1" noChangeArrowheads="1"/>
          </p:cNvPicPr>
          <p:nvPr/>
        </p:nvPicPr>
        <p:blipFill>
          <a:blip r:embed="rId3"/>
          <a:srcRect/>
          <a:stretch>
            <a:fillRect/>
          </a:stretch>
        </p:blipFill>
        <p:spPr bwMode="auto">
          <a:xfrm>
            <a:off x="7605713" y="642938"/>
            <a:ext cx="4581525" cy="5449887"/>
          </a:xfrm>
          <a:prstGeom prst="rect">
            <a:avLst/>
          </a:prstGeom>
          <a:noFill/>
          <a:ln w="9525">
            <a:noFill/>
            <a:miter lim="800000"/>
            <a:headEnd/>
            <a:tailEnd/>
          </a:ln>
        </p:spPr>
      </p:pic>
      <p:sp>
        <p:nvSpPr>
          <p:cNvPr id="29717" name="TextBox 33"/>
          <p:cNvSpPr txBox="1">
            <a:spLocks noChangeArrowheads="1"/>
          </p:cNvSpPr>
          <p:nvPr/>
        </p:nvSpPr>
        <p:spPr bwMode="auto">
          <a:xfrm>
            <a:off x="7605713" y="333375"/>
            <a:ext cx="4581525" cy="1439863"/>
          </a:xfrm>
          <a:prstGeom prst="rect">
            <a:avLst/>
          </a:prstGeom>
          <a:solidFill>
            <a:schemeClr val="bg1">
              <a:lumMod val="85000"/>
              <a:alpha val="38000"/>
            </a:schemeClr>
          </a:solidFill>
          <a:ln w="9525">
            <a:noFill/>
            <a:miter lim="800000"/>
            <a:headEnd/>
            <a:tailEnd/>
          </a:ln>
        </p:spPr>
        <p:txBody>
          <a:bodyPr>
            <a:spAutoFit/>
          </a:bodyPr>
          <a:lstStyle/>
          <a:p>
            <a:pPr algn="ctr">
              <a:defRPr/>
            </a:pPr>
            <a:endParaRPr lang="zh-CN" altLang="en-US" sz="4000" b="1" dirty="0">
              <a:solidFill>
                <a:schemeClr val="bg1"/>
              </a:solidFill>
              <a:latin typeface="微软雅黑" pitchFamily="34" charset="-122"/>
              <a:ea typeface="微软雅黑" pitchFamily="34" charset="-122"/>
            </a:endParaRPr>
          </a:p>
        </p:txBody>
      </p:sp>
      <p:sp>
        <p:nvSpPr>
          <p:cNvPr id="126985" name="TextBox 72"/>
          <p:cNvSpPr txBox="1">
            <a:spLocks noChangeArrowheads="1"/>
          </p:cNvSpPr>
          <p:nvPr/>
        </p:nvSpPr>
        <p:spPr bwMode="auto">
          <a:xfrm>
            <a:off x="3949700" y="5429250"/>
            <a:ext cx="546100" cy="830263"/>
          </a:xfrm>
          <a:prstGeom prst="rect">
            <a:avLst/>
          </a:prstGeom>
          <a:noFill/>
          <a:ln w="9525">
            <a:noFill/>
            <a:miter lim="800000"/>
            <a:headEnd/>
            <a:tailEnd/>
          </a:ln>
        </p:spPr>
        <p:txBody>
          <a:bodyPr wrap="none">
            <a:spAutoFit/>
          </a:bodyPr>
          <a:lstStyle/>
          <a:p>
            <a:r>
              <a:rPr lang="en-US" altLang="zh-CN" sz="4800">
                <a:solidFill>
                  <a:schemeClr val="bg1"/>
                </a:solidFill>
                <a:latin typeface="方正粗宋简体" pitchFamily="65" charset="-122"/>
                <a:ea typeface="方正粗宋简体" pitchFamily="65" charset="-122"/>
              </a:rPr>
              <a:t>2</a:t>
            </a:r>
            <a:endParaRPr lang="zh-CN" altLang="en-US" sz="4800">
              <a:solidFill>
                <a:schemeClr val="bg1"/>
              </a:solidFill>
              <a:latin typeface="方正粗宋简体" pitchFamily="65" charset="-122"/>
              <a:ea typeface="方正粗宋简体" pitchFamily="65" charset="-122"/>
            </a:endParaRPr>
          </a:p>
        </p:txBody>
      </p:sp>
      <p:sp>
        <p:nvSpPr>
          <p:cNvPr id="26" name="TextBox 25"/>
          <p:cNvSpPr txBox="1"/>
          <p:nvPr/>
        </p:nvSpPr>
        <p:spPr>
          <a:xfrm>
            <a:off x="-227013" y="500063"/>
            <a:ext cx="1520826" cy="1754187"/>
          </a:xfrm>
          <a:prstGeom prst="rect">
            <a:avLst/>
          </a:prstGeom>
          <a:solidFill>
            <a:schemeClr val="bg1"/>
          </a:solidFill>
        </p:spPr>
        <p:txBody>
          <a:bodyPr>
            <a:spAutoFit/>
          </a:bodyPr>
          <a:lstStyle/>
          <a:p>
            <a:pPr algn="r">
              <a:defRPr/>
            </a:pPr>
            <a:r>
              <a:rPr lang="zh-CN" altLang="en-US" sz="4000" dirty="0">
                <a:solidFill>
                  <a:schemeClr val="bg1">
                    <a:lumMod val="50000"/>
                  </a:schemeClr>
                </a:solidFill>
                <a:latin typeface="微软雅黑" pitchFamily="34" charset="-122"/>
                <a:ea typeface="微软雅黑" pitchFamily="34" charset="-122"/>
              </a:rPr>
              <a:t>             </a:t>
            </a:r>
            <a:r>
              <a:rPr lang="zh-CN" altLang="en-US" sz="2800" dirty="0">
                <a:solidFill>
                  <a:schemeClr val="bg1">
                    <a:lumMod val="50000"/>
                  </a:schemeClr>
                </a:solidFill>
                <a:latin typeface="微软雅黑" pitchFamily="34" charset="-122"/>
                <a:ea typeface="微软雅黑" pitchFamily="34" charset="-122"/>
              </a:rPr>
              <a:t>图书馆</a:t>
            </a:r>
            <a:endParaRPr lang="en-US" altLang="zh-CN" sz="2800" dirty="0">
              <a:solidFill>
                <a:schemeClr val="bg1">
                  <a:lumMod val="50000"/>
                </a:schemeClr>
              </a:solidFill>
              <a:latin typeface="微软雅黑" pitchFamily="34" charset="-122"/>
              <a:ea typeface="微软雅黑" pitchFamily="34" charset="-122"/>
            </a:endParaRPr>
          </a:p>
          <a:p>
            <a:pPr algn="r">
              <a:defRPr/>
            </a:pPr>
            <a:r>
              <a:rPr lang="zh-CN" altLang="en-US" sz="4000" dirty="0">
                <a:solidFill>
                  <a:schemeClr val="bg1">
                    <a:lumMod val="50000"/>
                  </a:schemeClr>
                </a:solidFill>
                <a:latin typeface="微软雅黑" pitchFamily="34" charset="-122"/>
                <a:ea typeface="微软雅黑" pitchFamily="34" charset="-122"/>
              </a:rPr>
              <a:t>发展</a:t>
            </a:r>
            <a:endParaRPr lang="zh-CN" altLang="en-US" sz="8800" b="1" dirty="0">
              <a:solidFill>
                <a:schemeClr val="bg1">
                  <a:lumMod val="50000"/>
                </a:schemeClr>
              </a:solidFill>
              <a:latin typeface="微软雅黑" pitchFamily="34" charset="-122"/>
              <a:ea typeface="微软雅黑" pitchFamily="34" charset="-122"/>
            </a:endParaRPr>
          </a:p>
        </p:txBody>
      </p:sp>
      <p:sp>
        <p:nvSpPr>
          <p:cNvPr id="126987" name="TextBox 32"/>
          <p:cNvSpPr txBox="1">
            <a:spLocks noChangeArrowheads="1"/>
          </p:cNvSpPr>
          <p:nvPr/>
        </p:nvSpPr>
        <p:spPr bwMode="auto">
          <a:xfrm>
            <a:off x="5735638" y="3290888"/>
            <a:ext cx="1501775" cy="1938337"/>
          </a:xfrm>
          <a:prstGeom prst="rect">
            <a:avLst/>
          </a:prstGeom>
          <a:noFill/>
          <a:ln w="9525">
            <a:noFill/>
            <a:miter lim="800000"/>
            <a:headEnd/>
            <a:tailEnd/>
          </a:ln>
        </p:spPr>
        <p:txBody>
          <a:bodyPr>
            <a:spAutoFit/>
          </a:bodyPr>
          <a:lstStyle/>
          <a:p>
            <a:r>
              <a:rPr lang="en-US" altLang="zh-CN" sz="12000">
                <a:solidFill>
                  <a:schemeClr val="bg1"/>
                </a:solidFill>
              </a:rPr>
              <a:t>…</a:t>
            </a:r>
            <a:endParaRPr lang="zh-CN" altLang="en-US" sz="12000">
              <a:solidFill>
                <a:schemeClr val="bg1"/>
              </a:solidFill>
            </a:endParaRPr>
          </a:p>
        </p:txBody>
      </p:sp>
      <p:sp>
        <p:nvSpPr>
          <p:cNvPr id="126988" name="TextBox 37"/>
          <p:cNvSpPr txBox="1">
            <a:spLocks noChangeArrowheads="1"/>
          </p:cNvSpPr>
          <p:nvPr/>
        </p:nvSpPr>
        <p:spPr bwMode="auto">
          <a:xfrm>
            <a:off x="2878138" y="3000375"/>
            <a:ext cx="2500312" cy="2338388"/>
          </a:xfrm>
          <a:prstGeom prst="rect">
            <a:avLst/>
          </a:prstGeom>
          <a:noFill/>
          <a:ln w="9525">
            <a:noFill/>
            <a:miter lim="800000"/>
            <a:headEnd/>
            <a:tailEnd/>
          </a:ln>
        </p:spPr>
        <p:txBody>
          <a:bodyPr>
            <a:spAutoFit/>
          </a:bodyPr>
          <a:lstStyle/>
          <a:p>
            <a:r>
              <a:rPr lang="zh-CN" altLang="en-US" sz="6000" b="1">
                <a:solidFill>
                  <a:schemeClr val="bg1"/>
                </a:solidFill>
                <a:latin typeface="微软雅黑" pitchFamily="34" charset="-122"/>
                <a:ea typeface="微软雅黑" pitchFamily="34" charset="-122"/>
              </a:rPr>
              <a:t>资金</a:t>
            </a:r>
            <a:endParaRPr lang="en-US" altLang="zh-CN" sz="6000" b="1">
              <a:solidFill>
                <a:schemeClr val="bg1"/>
              </a:solidFill>
              <a:latin typeface="微软雅黑" pitchFamily="34" charset="-122"/>
              <a:ea typeface="微软雅黑" pitchFamily="34" charset="-122"/>
            </a:endParaRPr>
          </a:p>
          <a:p>
            <a:r>
              <a:rPr lang="zh-CN" altLang="en-US" sz="2400" b="1">
                <a:solidFill>
                  <a:schemeClr val="bg1"/>
                </a:solidFill>
                <a:latin typeface="微软雅黑" pitchFamily="34" charset="-122"/>
                <a:ea typeface="微软雅黑" pitchFamily="34" charset="-122"/>
              </a:rPr>
              <a:t>高端数字资源</a:t>
            </a:r>
            <a:endParaRPr lang="en-US" altLang="zh-CN" sz="2400" b="1">
              <a:solidFill>
                <a:schemeClr val="bg1"/>
              </a:solidFill>
              <a:latin typeface="微软雅黑" pitchFamily="34" charset="-122"/>
              <a:ea typeface="微软雅黑" pitchFamily="34" charset="-122"/>
            </a:endParaRPr>
          </a:p>
          <a:p>
            <a:r>
              <a:rPr lang="zh-CN" altLang="en-US" sz="2400" b="1">
                <a:solidFill>
                  <a:schemeClr val="bg1"/>
                </a:solidFill>
                <a:latin typeface="微软雅黑" pitchFamily="34" charset="-122"/>
                <a:ea typeface="微软雅黑" pitchFamily="34" charset="-122"/>
              </a:rPr>
              <a:t>经典外文专著</a:t>
            </a:r>
            <a:endParaRPr lang="en-US" altLang="zh-CN" sz="2400" b="1">
              <a:solidFill>
                <a:schemeClr val="bg1"/>
              </a:solidFill>
              <a:latin typeface="微软雅黑" pitchFamily="34" charset="-122"/>
              <a:ea typeface="微软雅黑" pitchFamily="34" charset="-122"/>
            </a:endParaRPr>
          </a:p>
          <a:p>
            <a:r>
              <a:rPr lang="zh-CN" altLang="en-US" sz="2000">
                <a:solidFill>
                  <a:schemeClr val="bg1"/>
                </a:solidFill>
              </a:rPr>
              <a:t>引进需要大量经费</a:t>
            </a:r>
            <a:endParaRPr lang="en-US" altLang="zh-CN" sz="2000">
              <a:solidFill>
                <a:schemeClr val="bg1"/>
              </a:solidFill>
            </a:endParaRPr>
          </a:p>
          <a:p>
            <a:endParaRPr lang="zh-CN" altLang="en-US"/>
          </a:p>
        </p:txBody>
      </p:sp>
      <p:sp>
        <p:nvSpPr>
          <p:cNvPr id="41" name="矩形 40"/>
          <p:cNvSpPr/>
          <p:nvPr/>
        </p:nvSpPr>
        <p:spPr>
          <a:xfrm>
            <a:off x="0" y="6429375"/>
            <a:ext cx="12187238" cy="4286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51" name="直接连接符 50"/>
          <p:cNvCxnSpPr/>
          <p:nvPr/>
        </p:nvCxnSpPr>
        <p:spPr>
          <a:xfrm>
            <a:off x="0" y="42863"/>
            <a:ext cx="12187238" cy="1587"/>
          </a:xfrm>
          <a:prstGeom prst="line">
            <a:avLst/>
          </a:prstGeom>
          <a:ln w="539750">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54" name="矩形 53"/>
          <p:cNvSpPr/>
          <p:nvPr/>
        </p:nvSpPr>
        <p:spPr>
          <a:xfrm>
            <a:off x="1222375" y="1857375"/>
            <a:ext cx="1785938" cy="4286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t>BOTTLE NECK</a:t>
            </a:r>
            <a:endParaRPr lang="zh-CN" altLang="en-US" dirty="0"/>
          </a:p>
        </p:txBody>
      </p:sp>
      <p:sp>
        <p:nvSpPr>
          <p:cNvPr id="55" name="矩形 54"/>
          <p:cNvSpPr/>
          <p:nvPr/>
        </p:nvSpPr>
        <p:spPr>
          <a:xfrm>
            <a:off x="1092200" y="857250"/>
            <a:ext cx="2071688" cy="1143000"/>
          </a:xfrm>
          <a:prstGeom prst="rect">
            <a:avLst/>
          </a:prstGeom>
        </p:spPr>
        <p:txBody>
          <a:bodyPr>
            <a:spAutoFit/>
          </a:bodyPr>
          <a:lstStyle/>
          <a:p>
            <a:pPr>
              <a:defRPr/>
            </a:pPr>
            <a:r>
              <a:rPr lang="zh-CN" altLang="en-US" sz="6600" b="1" dirty="0">
                <a:solidFill>
                  <a:schemeClr val="bg1">
                    <a:lumMod val="50000"/>
                  </a:schemeClr>
                </a:solidFill>
                <a:latin typeface="微软雅黑" pitchFamily="34" charset="-122"/>
                <a:ea typeface="微软雅黑" pitchFamily="34" charset="-122"/>
              </a:rPr>
              <a:t>问题</a:t>
            </a:r>
            <a:endParaRPr lang="zh-CN" altLang="en-US" sz="6600" dirty="0">
              <a:latin typeface="Arial" pitchFamily="34" charset="0"/>
              <a:ea typeface="宋体" pitchFamily="2" charset="-122"/>
            </a:endParaRPr>
          </a:p>
        </p:txBody>
      </p:sp>
      <p:cxnSp>
        <p:nvCxnSpPr>
          <p:cNvPr id="60" name="直接连接符 59"/>
          <p:cNvCxnSpPr/>
          <p:nvPr/>
        </p:nvCxnSpPr>
        <p:spPr>
          <a:xfrm>
            <a:off x="1222375" y="2282825"/>
            <a:ext cx="4227513" cy="3333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dissolv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extBox 9"/>
          <p:cNvSpPr txBox="1">
            <a:spLocks noChangeArrowheads="1"/>
          </p:cNvSpPr>
          <p:nvPr/>
        </p:nvSpPr>
        <p:spPr bwMode="auto">
          <a:xfrm>
            <a:off x="5092700" y="3214688"/>
            <a:ext cx="3144838" cy="1200150"/>
          </a:xfrm>
          <a:prstGeom prst="rect">
            <a:avLst/>
          </a:prstGeom>
          <a:noFill/>
          <a:ln w="9525">
            <a:noFill/>
            <a:miter lim="800000"/>
            <a:headEnd/>
            <a:tailEnd/>
          </a:ln>
        </p:spPr>
        <p:txBody>
          <a:bodyPr>
            <a:spAutoFit/>
          </a:bodyPr>
          <a:lstStyle/>
          <a:p>
            <a:r>
              <a:rPr lang="zh-CN" altLang="en-US" sz="7200" b="1">
                <a:latin typeface="微软雅黑" pitchFamily="34" charset="-122"/>
                <a:ea typeface="微软雅黑" pitchFamily="34" charset="-122"/>
              </a:rPr>
              <a:t>谢谢</a:t>
            </a:r>
            <a:r>
              <a:rPr lang="en-US" altLang="zh-CN" sz="7200" b="1">
                <a:latin typeface="微软雅黑" pitchFamily="34" charset="-122"/>
                <a:ea typeface="微软雅黑" pitchFamily="34" charset="-122"/>
              </a:rPr>
              <a:t>!!!</a:t>
            </a:r>
            <a:endParaRPr lang="zh-CN" altLang="en-US" sz="7200" b="1">
              <a:latin typeface="微软雅黑" pitchFamily="34" charset="-122"/>
              <a:ea typeface="微软雅黑" pitchFamily="34" charset="-122"/>
            </a:endParaRPr>
          </a:p>
        </p:txBody>
      </p:sp>
      <p:grpSp>
        <p:nvGrpSpPr>
          <p:cNvPr id="129026" name="组合 13"/>
          <p:cNvGrpSpPr>
            <a:grpSpLocks/>
          </p:cNvGrpSpPr>
          <p:nvPr/>
        </p:nvGrpSpPr>
        <p:grpSpPr bwMode="auto">
          <a:xfrm>
            <a:off x="3763963" y="0"/>
            <a:ext cx="4659312" cy="2636838"/>
            <a:chOff x="3440290" y="0"/>
            <a:chExt cx="4660835" cy="2636912"/>
          </a:xfrm>
        </p:grpSpPr>
        <p:sp>
          <p:nvSpPr>
            <p:cNvPr id="7" name="矩形 6"/>
            <p:cNvSpPr/>
            <p:nvPr/>
          </p:nvSpPr>
          <p:spPr>
            <a:xfrm>
              <a:off x="4445505" y="0"/>
              <a:ext cx="792422" cy="141291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矩形 7"/>
            <p:cNvSpPr/>
            <p:nvPr/>
          </p:nvSpPr>
          <p:spPr>
            <a:xfrm>
              <a:off x="5450722" y="0"/>
              <a:ext cx="720961" cy="2636912"/>
            </a:xfrm>
            <a:prstGeom prst="rect">
              <a:avLst/>
            </a:prstGeom>
            <a:solidFill>
              <a:srgbClr val="F5865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srgbClr val="C00000"/>
                </a:solidFill>
              </a:endParaRPr>
            </a:p>
          </p:txBody>
        </p:sp>
        <p:sp>
          <p:nvSpPr>
            <p:cNvPr id="9" name="矩形 8"/>
            <p:cNvSpPr/>
            <p:nvPr/>
          </p:nvSpPr>
          <p:spPr>
            <a:xfrm>
              <a:off x="6384477" y="0"/>
              <a:ext cx="711432" cy="19891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 name="矩形 10"/>
            <p:cNvSpPr/>
            <p:nvPr/>
          </p:nvSpPr>
          <p:spPr>
            <a:xfrm>
              <a:off x="3440290" y="0"/>
              <a:ext cx="792421" cy="4048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2" name="矩形 11"/>
            <p:cNvSpPr/>
            <p:nvPr/>
          </p:nvSpPr>
          <p:spPr>
            <a:xfrm>
              <a:off x="7308704" y="0"/>
              <a:ext cx="792421" cy="99380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Tree>
  </p:cSld>
  <p:clrMapOvr>
    <a:masterClrMapping/>
  </p:clrMapOvr>
  <p:transition>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矩形 4"/>
          <p:cNvSpPr>
            <a:spLocks noChangeArrowheads="1"/>
          </p:cNvSpPr>
          <p:nvPr/>
        </p:nvSpPr>
        <p:spPr bwMode="auto">
          <a:xfrm>
            <a:off x="376238" y="1143000"/>
            <a:ext cx="8594725" cy="769938"/>
          </a:xfrm>
          <a:prstGeom prst="rect">
            <a:avLst/>
          </a:prstGeom>
          <a:noFill/>
          <a:ln w="9525">
            <a:noFill/>
            <a:miter lim="800000"/>
            <a:headEnd/>
            <a:tailEnd/>
          </a:ln>
        </p:spPr>
        <p:txBody>
          <a:bodyPr wrap="none">
            <a:spAutoFit/>
          </a:bodyPr>
          <a:lstStyle/>
          <a:p>
            <a:r>
              <a:rPr lang="en-US" altLang="zh-CN" sz="4400" b="1">
                <a:latin typeface="微软雅黑" pitchFamily="34" charset="-122"/>
                <a:ea typeface="微软雅黑" pitchFamily="34" charset="-122"/>
              </a:rPr>
              <a:t>1.</a:t>
            </a:r>
            <a:r>
              <a:rPr lang="zh-CN" altLang="en-US" sz="4400" b="1">
                <a:latin typeface="微软雅黑" pitchFamily="34" charset="-122"/>
                <a:ea typeface="微软雅黑" pitchFamily="34" charset="-122"/>
              </a:rPr>
              <a:t>数字文献资源建设保持稳定增长</a:t>
            </a:r>
          </a:p>
        </p:txBody>
      </p:sp>
      <p:pic>
        <p:nvPicPr>
          <p:cNvPr id="13" name="图片 12" descr="image001.jpg"/>
          <p:cNvPicPr>
            <a:picLocks noChangeAspect="1" noChangeArrowheads="1"/>
          </p:cNvPicPr>
          <p:nvPr/>
        </p:nvPicPr>
        <p:blipFill>
          <a:blip r:embed="rId3"/>
          <a:srcRect/>
          <a:stretch>
            <a:fillRect/>
          </a:stretch>
        </p:blipFill>
        <p:spPr bwMode="auto">
          <a:xfrm>
            <a:off x="1212850" y="2139950"/>
            <a:ext cx="4651375" cy="3565525"/>
          </a:xfrm>
          <a:prstGeom prst="rect">
            <a:avLst/>
          </a:prstGeom>
          <a:noFill/>
        </p:spPr>
      </p:pic>
      <p:pic>
        <p:nvPicPr>
          <p:cNvPr id="14" name="图片 13" descr="image002.jpg"/>
          <p:cNvPicPr>
            <a:picLocks noChangeAspect="1" noChangeArrowheads="1"/>
          </p:cNvPicPr>
          <p:nvPr/>
        </p:nvPicPr>
        <p:blipFill>
          <a:blip r:embed="rId4"/>
          <a:srcRect/>
          <a:stretch>
            <a:fillRect/>
          </a:stretch>
        </p:blipFill>
        <p:spPr bwMode="auto">
          <a:xfrm>
            <a:off x="6145213" y="2139950"/>
            <a:ext cx="4645025" cy="3571875"/>
          </a:xfrm>
          <a:prstGeom prst="rect">
            <a:avLst/>
          </a:prstGeom>
          <a:noFill/>
        </p:spPr>
      </p:pic>
      <p:sp>
        <p:nvSpPr>
          <p:cNvPr id="15" name="矩形 14"/>
          <p:cNvSpPr/>
          <p:nvPr/>
        </p:nvSpPr>
        <p:spPr>
          <a:xfrm>
            <a:off x="4806950" y="5786438"/>
            <a:ext cx="2954655" cy="461665"/>
          </a:xfrm>
          <a:prstGeom prst="rect">
            <a:avLst/>
          </a:prstGeom>
        </p:spPr>
        <p:txBody>
          <a:bodyPr wrap="none">
            <a:spAutoFit/>
          </a:bodyPr>
          <a:lstStyle/>
          <a:p>
            <a:pPr>
              <a:defRPr/>
            </a:pPr>
            <a:r>
              <a:rPr lang="zh-CN" altLang="en-US" sz="2400" b="1" dirty="0" smtClean="0">
                <a:solidFill>
                  <a:schemeClr val="bg1">
                    <a:lumMod val="50000"/>
                  </a:schemeClr>
                </a:solidFill>
                <a:latin typeface="微软雅黑" pitchFamily="34" charset="-122"/>
                <a:ea typeface="微软雅黑" pitchFamily="34" charset="-122"/>
              </a:rPr>
              <a:t>文献资源专家</a:t>
            </a:r>
            <a:r>
              <a:rPr lang="zh-CN" altLang="en-US" sz="2400" b="1" dirty="0">
                <a:solidFill>
                  <a:schemeClr val="bg1">
                    <a:lumMod val="50000"/>
                  </a:schemeClr>
                </a:solidFill>
                <a:latin typeface="微软雅黑" pitchFamily="34" charset="-122"/>
                <a:ea typeface="微软雅黑" pitchFamily="34" charset="-122"/>
              </a:rPr>
              <a:t>组会议</a:t>
            </a:r>
          </a:p>
        </p:txBody>
      </p:sp>
    </p:spTree>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34950" y="1209675"/>
            <a:ext cx="10360025" cy="1362075"/>
          </a:xfrm>
        </p:spPr>
        <p:txBody>
          <a:bodyPr/>
          <a:lstStyle/>
          <a:p>
            <a:pPr eaLnBrk="1" hangingPunct="1">
              <a:defRPr/>
            </a:pPr>
            <a:r>
              <a:rPr lang="en-US" dirty="0" smtClean="0"/>
              <a:t>2.</a:t>
            </a:r>
            <a:r>
              <a:rPr lang="zh-CN" altLang="en-US" dirty="0" smtClean="0"/>
              <a:t>特色文献资源建设实现新发展</a:t>
            </a:r>
            <a:endParaRPr lang="zh-CN" altLang="en-US" dirty="0"/>
          </a:p>
        </p:txBody>
      </p:sp>
      <p:sp>
        <p:nvSpPr>
          <p:cNvPr id="3" name="文本占位符 2"/>
          <p:cNvSpPr>
            <a:spLocks noGrp="1"/>
          </p:cNvSpPr>
          <p:nvPr>
            <p:ph type="body" idx="1"/>
          </p:nvPr>
        </p:nvSpPr>
        <p:spPr>
          <a:xfrm>
            <a:off x="377825" y="1928813"/>
            <a:ext cx="6288088" cy="4214812"/>
          </a:xfrm>
        </p:spPr>
        <p:txBody>
          <a:bodyPr/>
          <a:lstStyle/>
          <a:p>
            <a:pPr eaLnBrk="1" hangingPunct="1">
              <a:buFont typeface="Arial" pitchFamily="34" charset="0"/>
              <a:buNone/>
              <a:defRPr/>
            </a:pPr>
            <a:endParaRPr lang="en-US" altLang="zh-CN" dirty="0" smtClean="0">
              <a:solidFill>
                <a:schemeClr val="tx1">
                  <a:lumMod val="75000"/>
                  <a:lumOff val="25000"/>
                </a:schemeClr>
              </a:solidFill>
            </a:endParaRPr>
          </a:p>
          <a:p>
            <a:pPr eaLnBrk="1" hangingPunct="1">
              <a:buFont typeface="Arial" pitchFamily="34" charset="0"/>
              <a:buNone/>
              <a:defRPr/>
            </a:pPr>
            <a:endParaRPr lang="en-US" altLang="zh-CN" dirty="0" smtClean="0">
              <a:solidFill>
                <a:schemeClr val="tx1">
                  <a:lumMod val="75000"/>
                  <a:lumOff val="25000"/>
                </a:schemeClr>
              </a:solidFill>
            </a:endParaRPr>
          </a:p>
          <a:p>
            <a:pPr eaLnBrk="1" hangingPunct="1">
              <a:buFont typeface="Arial" pitchFamily="34" charset="0"/>
              <a:buNone/>
              <a:defRPr/>
            </a:pPr>
            <a:endParaRPr lang="en-US" altLang="zh-CN" dirty="0" smtClean="0">
              <a:solidFill>
                <a:schemeClr val="tx1">
                  <a:lumMod val="75000"/>
                  <a:lumOff val="25000"/>
                </a:schemeClr>
              </a:solidFill>
            </a:endParaRPr>
          </a:p>
          <a:p>
            <a:pPr eaLnBrk="1" hangingPunct="1">
              <a:buFont typeface="Arial" pitchFamily="34" charset="0"/>
              <a:buNone/>
              <a:defRPr/>
            </a:pPr>
            <a:endParaRPr lang="en-US" altLang="zh-CN" sz="2400" dirty="0" smtClean="0">
              <a:solidFill>
                <a:schemeClr val="bg1">
                  <a:lumMod val="50000"/>
                </a:schemeClr>
              </a:solidFill>
            </a:endParaRPr>
          </a:p>
          <a:p>
            <a:pPr eaLnBrk="1" hangingPunct="1">
              <a:buFont typeface="Arial" pitchFamily="34" charset="0"/>
              <a:buNone/>
              <a:defRPr/>
            </a:pPr>
            <a:endParaRPr lang="en-US" altLang="zh-CN" sz="2400" dirty="0" smtClean="0">
              <a:solidFill>
                <a:schemeClr val="bg1">
                  <a:lumMod val="50000"/>
                </a:schemeClr>
              </a:solidFill>
            </a:endParaRPr>
          </a:p>
          <a:p>
            <a:pPr eaLnBrk="1" hangingPunct="1">
              <a:buFont typeface="Arial" pitchFamily="34" charset="0"/>
              <a:buNone/>
              <a:defRPr/>
            </a:pPr>
            <a:r>
              <a:rPr lang="zh-CN" altLang="en-US" sz="2400" dirty="0" smtClean="0">
                <a:solidFill>
                  <a:schemeClr val="bg1">
                    <a:lumMod val="50000"/>
                  </a:schemeClr>
                </a:solidFill>
              </a:rPr>
              <a:t>新增</a:t>
            </a:r>
            <a:r>
              <a:rPr lang="en-US" altLang="zh-CN" sz="2400" dirty="0" smtClean="0">
                <a:solidFill>
                  <a:schemeClr val="bg1">
                    <a:lumMod val="50000"/>
                  </a:schemeClr>
                </a:solidFill>
              </a:rPr>
              <a:t>64T</a:t>
            </a:r>
            <a:r>
              <a:rPr lang="zh-CN" altLang="en-US" sz="2400" dirty="0" smtClean="0">
                <a:solidFill>
                  <a:schemeClr val="bg1">
                    <a:lumMod val="50000"/>
                  </a:schemeClr>
                </a:solidFill>
              </a:rPr>
              <a:t>大容量存储</a:t>
            </a:r>
            <a:endParaRPr lang="en-US" altLang="zh-CN" sz="2400" dirty="0" smtClean="0">
              <a:solidFill>
                <a:schemeClr val="bg1">
                  <a:lumMod val="50000"/>
                </a:schemeClr>
              </a:solidFill>
            </a:endParaRPr>
          </a:p>
          <a:p>
            <a:pPr eaLnBrk="1" hangingPunct="1">
              <a:buFont typeface="Arial" pitchFamily="34" charset="0"/>
              <a:buNone/>
              <a:defRPr/>
            </a:pPr>
            <a:r>
              <a:rPr lang="en-US" altLang="zh-CN" sz="2400" dirty="0" smtClean="0">
                <a:solidFill>
                  <a:schemeClr val="bg1">
                    <a:lumMod val="50000"/>
                  </a:schemeClr>
                </a:solidFill>
              </a:rPr>
              <a:t>TPI</a:t>
            </a:r>
            <a:r>
              <a:rPr lang="zh-CN" altLang="en-US" sz="2400" dirty="0" smtClean="0">
                <a:solidFill>
                  <a:schemeClr val="bg1">
                    <a:lumMod val="50000"/>
                  </a:schemeClr>
                </a:solidFill>
              </a:rPr>
              <a:t>系统升级更</a:t>
            </a:r>
            <a:r>
              <a:rPr lang="zh-CN" altLang="en-US" sz="3200" b="1" dirty="0" smtClean="0">
                <a:solidFill>
                  <a:schemeClr val="bg1">
                    <a:lumMod val="50000"/>
                  </a:schemeClr>
                </a:solidFill>
              </a:rPr>
              <a:t>稳定</a:t>
            </a:r>
            <a:endParaRPr lang="en-US" altLang="zh-CN" sz="3200" b="1" dirty="0" smtClean="0">
              <a:solidFill>
                <a:schemeClr val="bg1">
                  <a:lumMod val="50000"/>
                </a:schemeClr>
              </a:solidFill>
            </a:endParaRPr>
          </a:p>
          <a:p>
            <a:pPr eaLnBrk="1" hangingPunct="1">
              <a:buFont typeface="Arial" pitchFamily="34" charset="0"/>
              <a:buNone/>
              <a:defRPr/>
            </a:pPr>
            <a:r>
              <a:rPr lang="zh-CN" altLang="en-US" sz="2400" dirty="0" smtClean="0">
                <a:solidFill>
                  <a:schemeClr val="bg1">
                    <a:lumMod val="50000"/>
                  </a:schemeClr>
                </a:solidFill>
              </a:rPr>
              <a:t>新增了</a:t>
            </a:r>
            <a:r>
              <a:rPr lang="en-US" altLang="zh-CN" sz="3200" b="1" dirty="0" smtClean="0">
                <a:solidFill>
                  <a:schemeClr val="bg1">
                    <a:lumMod val="50000"/>
                  </a:schemeClr>
                </a:solidFill>
              </a:rPr>
              <a:t>《</a:t>
            </a:r>
            <a:r>
              <a:rPr lang="zh-CN" altLang="en-US" sz="3200" b="1" dirty="0" smtClean="0">
                <a:solidFill>
                  <a:schemeClr val="bg1">
                    <a:lumMod val="50000"/>
                  </a:schemeClr>
                </a:solidFill>
              </a:rPr>
              <a:t>江西财经大学论文收录（查收查引）数据库</a:t>
            </a:r>
            <a:r>
              <a:rPr lang="en-US" altLang="zh-CN" sz="3200" b="1" dirty="0" smtClean="0">
                <a:solidFill>
                  <a:schemeClr val="bg1">
                    <a:lumMod val="50000"/>
                  </a:schemeClr>
                </a:solidFill>
              </a:rPr>
              <a:t>》</a:t>
            </a:r>
            <a:endParaRPr lang="en-US" altLang="zh-CN" sz="2400" b="1" dirty="0" smtClean="0">
              <a:solidFill>
                <a:schemeClr val="bg1">
                  <a:lumMod val="50000"/>
                </a:schemeClr>
              </a:solidFill>
            </a:endParaRPr>
          </a:p>
          <a:p>
            <a:pPr eaLnBrk="1" hangingPunct="1">
              <a:buFont typeface="Arial" pitchFamily="34" charset="0"/>
              <a:buNone/>
              <a:defRPr/>
            </a:pPr>
            <a:r>
              <a:rPr lang="zh-CN" altLang="en-US" sz="2400" dirty="0" smtClean="0">
                <a:solidFill>
                  <a:schemeClr val="bg1">
                    <a:lumMod val="50000"/>
                  </a:schemeClr>
                </a:solidFill>
              </a:rPr>
              <a:t>展示了我校科研的国际影响力</a:t>
            </a:r>
            <a:endParaRPr lang="en-US" altLang="zh-CN" sz="2400" dirty="0" smtClean="0">
              <a:solidFill>
                <a:schemeClr val="bg1">
                  <a:lumMod val="50000"/>
                </a:schemeClr>
              </a:solidFill>
            </a:endParaRPr>
          </a:p>
          <a:p>
            <a:pPr eaLnBrk="1" hangingPunct="1">
              <a:buFont typeface="Arial" pitchFamily="34" charset="0"/>
              <a:buNone/>
              <a:defRPr/>
            </a:pPr>
            <a:r>
              <a:rPr lang="zh-CN" altLang="en-US" sz="3200" b="1" dirty="0" smtClean="0">
                <a:solidFill>
                  <a:schemeClr val="bg1">
                    <a:lumMod val="50000"/>
                  </a:schemeClr>
                </a:solidFill>
              </a:rPr>
              <a:t>研究生学位论文电子化保存</a:t>
            </a:r>
            <a:endParaRPr lang="en-US" altLang="zh-CN" sz="3200" b="1" dirty="0" smtClean="0">
              <a:solidFill>
                <a:schemeClr val="bg1">
                  <a:lumMod val="50000"/>
                </a:schemeClr>
              </a:solidFill>
            </a:endParaRPr>
          </a:p>
          <a:p>
            <a:pPr eaLnBrk="1" hangingPunct="1">
              <a:buFont typeface="Arial" pitchFamily="34" charset="0"/>
              <a:buNone/>
              <a:defRPr/>
            </a:pPr>
            <a:r>
              <a:rPr lang="en-US" altLang="zh-CN" sz="2400" dirty="0" smtClean="0">
                <a:solidFill>
                  <a:schemeClr val="bg1">
                    <a:lumMod val="50000"/>
                  </a:schemeClr>
                </a:solidFill>
              </a:rPr>
              <a:t>《</a:t>
            </a:r>
            <a:r>
              <a:rPr lang="zh-CN" altLang="en-US" sz="2400" dirty="0" smtClean="0">
                <a:solidFill>
                  <a:schemeClr val="bg1">
                    <a:lumMod val="50000"/>
                  </a:schemeClr>
                </a:solidFill>
              </a:rPr>
              <a:t>江西财经大学博硕论文数据库</a:t>
            </a:r>
            <a:r>
              <a:rPr lang="en-US" altLang="zh-CN" sz="2400" dirty="0" smtClean="0">
                <a:solidFill>
                  <a:schemeClr val="bg1">
                    <a:lumMod val="50000"/>
                  </a:schemeClr>
                </a:solidFill>
              </a:rPr>
              <a:t>》</a:t>
            </a:r>
          </a:p>
          <a:p>
            <a:pPr eaLnBrk="1" hangingPunct="1">
              <a:buFont typeface="Arial" pitchFamily="34" charset="0"/>
              <a:buNone/>
              <a:defRPr/>
            </a:pPr>
            <a:r>
              <a:rPr lang="zh-CN" altLang="en-US" sz="2400" dirty="0" smtClean="0">
                <a:solidFill>
                  <a:schemeClr val="bg1">
                    <a:lumMod val="50000"/>
                  </a:schemeClr>
                </a:solidFill>
              </a:rPr>
              <a:t>取得较好社会影响</a:t>
            </a:r>
            <a:endParaRPr lang="en-US" altLang="zh-CN" sz="2400" dirty="0" smtClean="0">
              <a:solidFill>
                <a:schemeClr val="bg1">
                  <a:lumMod val="50000"/>
                </a:schemeClr>
              </a:solidFill>
            </a:endParaRPr>
          </a:p>
        </p:txBody>
      </p:sp>
      <p:pic>
        <p:nvPicPr>
          <p:cNvPr id="1027" name="Picture 3"/>
          <p:cNvPicPr>
            <a:picLocks noChangeAspect="1" noChangeArrowheads="1"/>
          </p:cNvPicPr>
          <p:nvPr/>
        </p:nvPicPr>
        <p:blipFill>
          <a:blip r:embed="rId3"/>
          <a:srcRect/>
          <a:stretch>
            <a:fillRect/>
          </a:stretch>
        </p:blipFill>
        <p:spPr bwMode="auto">
          <a:xfrm>
            <a:off x="6094413" y="3357563"/>
            <a:ext cx="4967287" cy="3071812"/>
          </a:xfrm>
          <a:prstGeom prst="rect">
            <a:avLst/>
          </a:prstGeom>
          <a:noFill/>
          <a:ln w="9525">
            <a:solidFill>
              <a:schemeClr val="bg1">
                <a:lumMod val="50000"/>
              </a:schemeClr>
            </a:solidFill>
            <a:miter lim="800000"/>
            <a:headEnd/>
            <a:tailEnd/>
          </a:ln>
          <a:effectLst/>
        </p:spPr>
      </p:pic>
      <p:pic>
        <p:nvPicPr>
          <p:cNvPr id="55300" name="图片 9" descr="TPI.png"/>
          <p:cNvPicPr>
            <a:picLocks noChangeAspect="1"/>
          </p:cNvPicPr>
          <p:nvPr/>
        </p:nvPicPr>
        <p:blipFill>
          <a:blip r:embed="rId4"/>
          <a:srcRect/>
          <a:stretch>
            <a:fillRect/>
          </a:stretch>
        </p:blipFill>
        <p:spPr bwMode="auto">
          <a:xfrm>
            <a:off x="6889750" y="2368550"/>
            <a:ext cx="2490788" cy="2489200"/>
          </a:xfrm>
          <a:prstGeom prst="rect">
            <a:avLst/>
          </a:prstGeom>
          <a:noFill/>
          <a:ln w="9525">
            <a:noFill/>
            <a:miter lim="800000"/>
            <a:headEnd/>
            <a:tailEnd/>
          </a:ln>
        </p:spPr>
      </p:pic>
      <p:sp>
        <p:nvSpPr>
          <p:cNvPr id="11" name="椭圆 10"/>
          <p:cNvSpPr/>
          <p:nvPr/>
        </p:nvSpPr>
        <p:spPr>
          <a:xfrm>
            <a:off x="6880225" y="2357438"/>
            <a:ext cx="2428875" cy="2428875"/>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49263" y="928688"/>
            <a:ext cx="10360025" cy="857250"/>
          </a:xfrm>
        </p:spPr>
        <p:txBody>
          <a:bodyPr/>
          <a:lstStyle/>
          <a:p>
            <a:pPr eaLnBrk="1" hangingPunct="1">
              <a:defRPr/>
            </a:pPr>
            <a:r>
              <a:rPr lang="en-US" dirty="0" smtClean="0"/>
              <a:t>3.</a:t>
            </a:r>
            <a:r>
              <a:rPr lang="zh-CN" altLang="en-US" dirty="0" smtClean="0"/>
              <a:t>纸质文献资源建设注重量向质的转变</a:t>
            </a:r>
            <a:endParaRPr lang="zh-CN" altLang="en-US" dirty="0"/>
          </a:p>
        </p:txBody>
      </p:sp>
      <p:sp>
        <p:nvSpPr>
          <p:cNvPr id="10" name="TextBox 9"/>
          <p:cNvSpPr txBox="1"/>
          <p:nvPr/>
        </p:nvSpPr>
        <p:spPr>
          <a:xfrm>
            <a:off x="4116388" y="5815013"/>
            <a:ext cx="3263900" cy="400050"/>
          </a:xfrm>
          <a:prstGeom prst="rect">
            <a:avLst/>
          </a:prstGeom>
          <a:noFill/>
        </p:spPr>
        <p:txBody>
          <a:bodyPr wrap="none">
            <a:spAutoFit/>
          </a:bodyPr>
          <a:lstStyle/>
          <a:p>
            <a:pPr>
              <a:defRPr/>
            </a:pPr>
            <a:r>
              <a:rPr lang="zh-CN" altLang="en-US" sz="2000" b="1" dirty="0">
                <a:solidFill>
                  <a:schemeClr val="tx1">
                    <a:lumMod val="50000"/>
                    <a:lumOff val="50000"/>
                  </a:schemeClr>
                </a:solidFill>
                <a:latin typeface="Arial" pitchFamily="34" charset="0"/>
                <a:ea typeface="宋体" pitchFamily="2" charset="-122"/>
              </a:rPr>
              <a:t>近三年图书订购情况对比表</a:t>
            </a:r>
          </a:p>
        </p:txBody>
      </p:sp>
      <p:pic>
        <p:nvPicPr>
          <p:cNvPr id="11" name="表格 10"/>
          <p:cNvPicPr>
            <a:picLocks noGrp="1" noChangeArrowheads="1"/>
          </p:cNvPicPr>
          <p:nvPr/>
        </p:nvPicPr>
        <p:blipFill>
          <a:blip r:embed="rId3"/>
          <a:srcRect/>
          <a:stretch>
            <a:fillRect/>
          </a:stretch>
        </p:blipFill>
        <p:spPr bwMode="auto">
          <a:xfrm>
            <a:off x="2663825" y="2000250"/>
            <a:ext cx="6430963" cy="3357563"/>
          </a:xfrm>
          <a:prstGeom prst="rect">
            <a:avLst/>
          </a:prstGeom>
          <a:noFill/>
        </p:spPr>
      </p:pic>
      <p:pic>
        <p:nvPicPr>
          <p:cNvPr id="1027" name="Picture 3"/>
          <p:cNvPicPr>
            <a:picLocks noChangeAspect="1" noChangeArrowheads="1"/>
          </p:cNvPicPr>
          <p:nvPr/>
        </p:nvPicPr>
        <p:blipFill>
          <a:blip r:embed="rId4"/>
          <a:srcRect/>
          <a:stretch>
            <a:fillRect/>
          </a:stretch>
        </p:blipFill>
        <p:spPr bwMode="auto">
          <a:xfrm>
            <a:off x="2640013" y="1706563"/>
            <a:ext cx="6407150" cy="9424987"/>
          </a:xfrm>
          <a:prstGeom prst="rect">
            <a:avLst/>
          </a:prstGeom>
          <a:noFill/>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Box 1"/>
          <p:cNvSpPr txBox="1">
            <a:spLocks noChangeArrowheads="1"/>
          </p:cNvSpPr>
          <p:nvPr/>
        </p:nvSpPr>
        <p:spPr bwMode="auto">
          <a:xfrm>
            <a:off x="3306763" y="955675"/>
            <a:ext cx="5573712" cy="830263"/>
          </a:xfrm>
          <a:prstGeom prst="rect">
            <a:avLst/>
          </a:prstGeom>
          <a:noFill/>
          <a:ln w="9525">
            <a:noFill/>
            <a:miter lim="800000"/>
            <a:headEnd/>
            <a:tailEnd/>
          </a:ln>
        </p:spPr>
        <p:txBody>
          <a:bodyPr>
            <a:spAutoFit/>
          </a:bodyPr>
          <a:lstStyle/>
          <a:p>
            <a:r>
              <a:rPr lang="zh-CN" altLang="en-US" sz="4800" b="1">
                <a:solidFill>
                  <a:schemeClr val="bg1"/>
                </a:solidFill>
                <a:latin typeface="微软雅黑" pitchFamily="34" charset="-122"/>
                <a:ea typeface="微软雅黑" pitchFamily="34" charset="-122"/>
                <a:cs typeface="Times New Roman" pitchFamily="18" charset="0"/>
              </a:rPr>
              <a:t>二、完善基础服务</a:t>
            </a:r>
            <a:endParaRPr lang="en-US" altLang="zh-CN" sz="4800" b="1">
              <a:solidFill>
                <a:schemeClr val="bg1"/>
              </a:solidFill>
              <a:latin typeface="微软雅黑" pitchFamily="34" charset="-122"/>
              <a:ea typeface="微软雅黑" pitchFamily="34" charset="-122"/>
              <a:cs typeface="Times New Roman" pitchFamily="18" charset="0"/>
            </a:endParaRPr>
          </a:p>
        </p:txBody>
      </p:sp>
    </p:spTree>
  </p:cSld>
  <p:clrMapOvr>
    <a:masterClrMapping/>
  </p:clrMapOvr>
  <p:transition>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404813" y="785813"/>
            <a:ext cx="9618662" cy="1446212"/>
          </a:xfrm>
          <a:prstGeom prst="rect">
            <a:avLst/>
          </a:prstGeom>
          <a:noFill/>
          <a:ln w="9525">
            <a:noFill/>
            <a:miter lim="800000"/>
            <a:headEnd/>
            <a:tailEnd/>
          </a:ln>
        </p:spPr>
        <p:txBody>
          <a:bodyPr anchor="ctr">
            <a:spAutoFit/>
          </a:bodyPr>
          <a:lstStyle/>
          <a:p>
            <a:r>
              <a:rPr lang="en-US" altLang="zh-CN" sz="4400" b="1">
                <a:latin typeface="微软雅黑" pitchFamily="34" charset="-122"/>
                <a:ea typeface="微软雅黑" pitchFamily="34" charset="-122"/>
                <a:cs typeface="Times New Roman" pitchFamily="18" charset="0"/>
              </a:rPr>
              <a:t>1.</a:t>
            </a:r>
            <a:r>
              <a:rPr lang="zh-CN" altLang="en-US" sz="4400" b="1">
                <a:latin typeface="微软雅黑" pitchFamily="34" charset="-122"/>
                <a:ea typeface="微软雅黑" pitchFamily="34" charset="-122"/>
                <a:cs typeface="Times New Roman" pitchFamily="18" charset="0"/>
              </a:rPr>
              <a:t>寒暑假开放制度化，满足读者需求</a:t>
            </a:r>
          </a:p>
          <a:p>
            <a:endParaRPr lang="zh-CN" altLang="en-US" sz="4400" b="1">
              <a:latin typeface="微软雅黑" pitchFamily="34" charset="-122"/>
              <a:ea typeface="微软雅黑" pitchFamily="34" charset="-122"/>
              <a:cs typeface="Times New Roman" pitchFamily="18" charset="0"/>
            </a:endParaRPr>
          </a:p>
        </p:txBody>
      </p:sp>
      <p:pic>
        <p:nvPicPr>
          <p:cNvPr id="61442" name="图片 7" descr="72.jpg"/>
          <p:cNvPicPr>
            <a:picLocks noChangeAspect="1"/>
          </p:cNvPicPr>
          <p:nvPr/>
        </p:nvPicPr>
        <p:blipFill>
          <a:blip r:embed="rId3"/>
          <a:srcRect/>
          <a:stretch>
            <a:fillRect/>
          </a:stretch>
        </p:blipFill>
        <p:spPr bwMode="auto">
          <a:xfrm>
            <a:off x="-1122363" y="2071688"/>
            <a:ext cx="5692776" cy="3786187"/>
          </a:xfrm>
          <a:prstGeom prst="rect">
            <a:avLst/>
          </a:prstGeom>
          <a:noFill/>
          <a:ln w="9525">
            <a:noFill/>
            <a:miter lim="800000"/>
            <a:headEnd/>
            <a:tailEnd/>
          </a:ln>
        </p:spPr>
      </p:pic>
      <p:sp>
        <p:nvSpPr>
          <p:cNvPr id="9" name="TextBox 8"/>
          <p:cNvSpPr txBox="1"/>
          <p:nvPr/>
        </p:nvSpPr>
        <p:spPr>
          <a:xfrm>
            <a:off x="5348288" y="2065338"/>
            <a:ext cx="5032375" cy="1077912"/>
          </a:xfrm>
          <a:prstGeom prst="rect">
            <a:avLst/>
          </a:prstGeom>
          <a:noFill/>
        </p:spPr>
        <p:txBody>
          <a:bodyPr wrap="none">
            <a:spAutoFit/>
          </a:bodyPr>
          <a:lstStyle/>
          <a:p>
            <a:pPr>
              <a:defRPr/>
            </a:pPr>
            <a:r>
              <a:rPr lang="en-US" altLang="zh-CN" sz="3200" b="1" dirty="0">
                <a:solidFill>
                  <a:schemeClr val="bg1">
                    <a:lumMod val="50000"/>
                  </a:schemeClr>
                </a:solidFill>
                <a:latin typeface="Arial" pitchFamily="34" charset="0"/>
                <a:ea typeface="宋体" pitchFamily="2" charset="-122"/>
              </a:rPr>
              <a:t>15</a:t>
            </a:r>
            <a:r>
              <a:rPr lang="zh-CN" altLang="en-US" sz="3200" b="1" dirty="0">
                <a:solidFill>
                  <a:schemeClr val="bg1">
                    <a:lumMod val="50000"/>
                  </a:schemeClr>
                </a:solidFill>
                <a:latin typeface="微软雅黑" panose="020B0503020204020204" pitchFamily="34" charset="-122"/>
                <a:ea typeface="微软雅黑" panose="020B0503020204020204" pitchFamily="34" charset="-122"/>
              </a:rPr>
              <a:t>小时</a:t>
            </a:r>
            <a:r>
              <a:rPr lang="en-US" altLang="zh-CN" dirty="0">
                <a:solidFill>
                  <a:schemeClr val="bg1">
                    <a:lumMod val="50000"/>
                  </a:schemeClr>
                </a:solidFill>
                <a:latin typeface="Arial" pitchFamily="34" charset="0"/>
                <a:ea typeface="宋体" pitchFamily="2" charset="-122"/>
              </a:rPr>
              <a:t>×</a:t>
            </a:r>
            <a:r>
              <a:rPr lang="en-US" altLang="zh-CN" sz="3200" b="1" dirty="0">
                <a:solidFill>
                  <a:schemeClr val="bg1">
                    <a:lumMod val="50000"/>
                  </a:schemeClr>
                </a:solidFill>
                <a:latin typeface="Arial" pitchFamily="34" charset="0"/>
                <a:ea typeface="宋体" pitchFamily="2" charset="-122"/>
              </a:rPr>
              <a:t>352</a:t>
            </a:r>
            <a:r>
              <a:rPr lang="zh-CN" altLang="en-US" sz="3200" b="1" dirty="0">
                <a:solidFill>
                  <a:schemeClr val="bg1">
                    <a:lumMod val="50000"/>
                  </a:schemeClr>
                </a:solidFill>
                <a:latin typeface="微软雅黑" panose="020B0503020204020204" pitchFamily="34" charset="-122"/>
                <a:ea typeface="微软雅黑" panose="020B0503020204020204" pitchFamily="34" charset="-122"/>
              </a:rPr>
              <a:t>天</a:t>
            </a:r>
            <a:r>
              <a:rPr lang="zh-CN" altLang="en-US" dirty="0">
                <a:solidFill>
                  <a:schemeClr val="bg1">
                    <a:lumMod val="50000"/>
                  </a:schemeClr>
                </a:solidFill>
                <a:latin typeface="微软雅黑" panose="020B0503020204020204" pitchFamily="34" charset="-122"/>
                <a:ea typeface="微软雅黑" panose="020B0503020204020204" pitchFamily="34" charset="-122"/>
              </a:rPr>
              <a:t>不间断</a:t>
            </a:r>
            <a:r>
              <a:rPr lang="zh-CN" altLang="en-US" sz="3200" b="1" dirty="0">
                <a:solidFill>
                  <a:schemeClr val="bg1">
                    <a:lumMod val="50000"/>
                  </a:schemeClr>
                </a:solidFill>
                <a:latin typeface="微软雅黑" panose="020B0503020204020204" pitchFamily="34" charset="-122"/>
                <a:ea typeface="微软雅黑" panose="020B0503020204020204" pitchFamily="34" charset="-122"/>
              </a:rPr>
              <a:t>开放</a:t>
            </a:r>
            <a:endParaRPr lang="en-US" altLang="zh-CN" sz="3200" b="1" dirty="0">
              <a:solidFill>
                <a:schemeClr val="bg1">
                  <a:lumMod val="50000"/>
                </a:schemeClr>
              </a:solidFill>
              <a:latin typeface="微软雅黑" panose="020B0503020204020204" pitchFamily="34" charset="-122"/>
              <a:ea typeface="微软雅黑" panose="020B0503020204020204" pitchFamily="34" charset="-122"/>
            </a:endParaRPr>
          </a:p>
          <a:p>
            <a:pPr>
              <a:defRPr/>
            </a:pPr>
            <a:r>
              <a:rPr lang="zh-CN" altLang="en-US" sz="3200" b="1" dirty="0">
                <a:solidFill>
                  <a:schemeClr val="bg1">
                    <a:lumMod val="50000"/>
                  </a:schemeClr>
                </a:solidFill>
                <a:latin typeface="微软雅黑" panose="020B0503020204020204" pitchFamily="34" charset="-122"/>
                <a:ea typeface="微软雅黑" panose="020B0503020204020204" pitchFamily="34" charset="-122"/>
              </a:rPr>
              <a:t>全省</a:t>
            </a:r>
            <a:r>
              <a:rPr lang="zh-CN" altLang="en-US" dirty="0">
                <a:solidFill>
                  <a:schemeClr val="bg1">
                    <a:lumMod val="50000"/>
                  </a:schemeClr>
                </a:solidFill>
                <a:latin typeface="微软雅黑" panose="020B0503020204020204" pitchFamily="34" charset="-122"/>
                <a:ea typeface="微软雅黑" panose="020B0503020204020204" pitchFamily="34" charset="-122"/>
              </a:rPr>
              <a:t>开放时间</a:t>
            </a:r>
            <a:r>
              <a:rPr lang="zh-CN" altLang="en-US" sz="3200" b="1" dirty="0">
                <a:solidFill>
                  <a:schemeClr val="bg1">
                    <a:lumMod val="50000"/>
                  </a:schemeClr>
                </a:solidFill>
                <a:latin typeface="微软雅黑" pitchFamily="34" charset="-122"/>
                <a:ea typeface="微软雅黑" pitchFamily="34" charset="-122"/>
              </a:rPr>
              <a:t>最长</a:t>
            </a:r>
            <a:r>
              <a:rPr lang="zh-CN" altLang="en-US" dirty="0">
                <a:solidFill>
                  <a:schemeClr val="bg1">
                    <a:lumMod val="50000"/>
                  </a:schemeClr>
                </a:solidFill>
                <a:latin typeface="微软雅黑" panose="020B0503020204020204" pitchFamily="34" charset="-122"/>
                <a:ea typeface="微软雅黑" panose="020B0503020204020204" pitchFamily="34" charset="-122"/>
              </a:rPr>
              <a:t>的</a:t>
            </a:r>
            <a:r>
              <a:rPr lang="zh-CN" altLang="en-US" sz="3200" b="1" dirty="0">
                <a:solidFill>
                  <a:schemeClr val="bg1">
                    <a:lumMod val="50000"/>
                  </a:schemeClr>
                </a:solidFill>
                <a:latin typeface="微软雅黑" pitchFamily="34" charset="-122"/>
                <a:ea typeface="微软雅黑" pitchFamily="34" charset="-122"/>
              </a:rPr>
              <a:t>高校图书馆</a:t>
            </a:r>
          </a:p>
        </p:txBody>
      </p:sp>
      <p:sp>
        <p:nvSpPr>
          <p:cNvPr id="10" name="TextBox 9"/>
          <p:cNvSpPr txBox="1"/>
          <p:nvPr/>
        </p:nvSpPr>
        <p:spPr>
          <a:xfrm>
            <a:off x="6951663" y="3895725"/>
            <a:ext cx="2786062" cy="461963"/>
          </a:xfrm>
          <a:prstGeom prst="rect">
            <a:avLst/>
          </a:prstGeom>
          <a:noFill/>
        </p:spPr>
        <p:txBody>
          <a:bodyPr>
            <a:spAutoFit/>
          </a:bodyPr>
          <a:lstStyle/>
          <a:p>
            <a:pPr>
              <a:defRPr/>
            </a:pPr>
            <a:r>
              <a:rPr lang="zh-CN" altLang="en-US" sz="2400" b="1" dirty="0">
                <a:solidFill>
                  <a:schemeClr val="bg1">
                    <a:lumMod val="50000"/>
                  </a:schemeClr>
                </a:solidFill>
                <a:latin typeface="微软雅黑" pitchFamily="34" charset="-122"/>
                <a:ea typeface="微软雅黑" pitchFamily="34" charset="-122"/>
              </a:rPr>
              <a:t>开放时间</a:t>
            </a:r>
          </a:p>
        </p:txBody>
      </p:sp>
      <p:sp>
        <p:nvSpPr>
          <p:cNvPr id="61445" name="TextBox 10"/>
          <p:cNvSpPr txBox="1">
            <a:spLocks noChangeArrowheads="1"/>
          </p:cNvSpPr>
          <p:nvPr/>
        </p:nvSpPr>
        <p:spPr bwMode="auto">
          <a:xfrm>
            <a:off x="7023100" y="4357688"/>
            <a:ext cx="2946400" cy="769937"/>
          </a:xfrm>
          <a:prstGeom prst="rect">
            <a:avLst/>
          </a:prstGeom>
          <a:solidFill>
            <a:srgbClr val="C00000"/>
          </a:solidFill>
          <a:ln w="9525">
            <a:noFill/>
            <a:miter lim="800000"/>
            <a:headEnd/>
            <a:tailEnd/>
          </a:ln>
        </p:spPr>
        <p:txBody>
          <a:bodyPr wrap="none">
            <a:spAutoFit/>
          </a:bodyPr>
          <a:lstStyle/>
          <a:p>
            <a:r>
              <a:rPr lang="en-US" altLang="zh-CN" sz="4400" b="1">
                <a:solidFill>
                  <a:schemeClr val="bg1"/>
                </a:solidFill>
              </a:rPr>
              <a:t>8:00-23:00</a:t>
            </a:r>
            <a:endParaRPr lang="zh-CN" altLang="en-US" sz="4400" b="1">
              <a:solidFill>
                <a:schemeClr val="bg1"/>
              </a:solidFill>
            </a:endParaRPr>
          </a:p>
        </p:txBody>
      </p:sp>
      <p:pic>
        <p:nvPicPr>
          <p:cNvPr id="61446" name="图片 4" descr="8dian.png"/>
          <p:cNvPicPr>
            <a:picLocks noChangeAspect="1"/>
          </p:cNvPicPr>
          <p:nvPr/>
        </p:nvPicPr>
        <p:blipFill>
          <a:blip r:embed="rId4"/>
          <a:srcRect/>
          <a:stretch>
            <a:fillRect/>
          </a:stretch>
        </p:blipFill>
        <p:spPr bwMode="auto">
          <a:xfrm>
            <a:off x="5378450" y="3857625"/>
            <a:ext cx="1644650" cy="1643063"/>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3817</TotalTime>
  <Words>3200</Words>
  <Application>Microsoft Office PowerPoint</Application>
  <PresentationFormat>自定义</PresentationFormat>
  <Paragraphs>350</Paragraphs>
  <Slides>42</Slides>
  <Notes>41</Notes>
  <HiddenSlides>0</HiddenSlides>
  <MMClips>0</MMClips>
  <ScaleCrop>false</ScaleCrop>
  <HeadingPairs>
    <vt:vector size="6" baseType="variant">
      <vt:variant>
        <vt:lpstr>已用的字体</vt:lpstr>
      </vt:variant>
      <vt:variant>
        <vt:i4>7</vt:i4>
      </vt:variant>
      <vt:variant>
        <vt:lpstr>主题</vt:lpstr>
      </vt:variant>
      <vt:variant>
        <vt:i4>3</vt:i4>
      </vt:variant>
      <vt:variant>
        <vt:lpstr>幻灯片标题</vt:lpstr>
      </vt:variant>
      <vt:variant>
        <vt:i4>42</vt:i4>
      </vt:variant>
    </vt:vector>
  </HeadingPairs>
  <TitlesOfParts>
    <vt:vector size="52" baseType="lpstr">
      <vt:lpstr>Arial</vt:lpstr>
      <vt:lpstr>宋体</vt:lpstr>
      <vt:lpstr>方正粗倩简体</vt:lpstr>
      <vt:lpstr>Calibri</vt:lpstr>
      <vt:lpstr>Times New Roman</vt:lpstr>
      <vt:lpstr>微软雅黑</vt:lpstr>
      <vt:lpstr>方正粗宋简体</vt:lpstr>
      <vt:lpstr>Office 主题​​</vt:lpstr>
      <vt:lpstr>1_自定义设计方案</vt:lpstr>
      <vt:lpstr>自定义设计方案</vt:lpstr>
      <vt:lpstr>PowerPoint 演示文稿</vt:lpstr>
      <vt:lpstr>PowerPoint 演示文稿</vt:lpstr>
      <vt:lpstr>PowerPoint 演示文稿</vt:lpstr>
      <vt:lpstr>PowerPoint 演示文稿</vt:lpstr>
      <vt:lpstr>PowerPoint 演示文稿</vt:lpstr>
      <vt:lpstr>2.特色文献资源建设实现新发展</vt:lpstr>
      <vt:lpstr>3.纸质文献资源建设注重量向质的转变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 用户</dc:creator>
  <cp:lastModifiedBy>TSGZZJ</cp:lastModifiedBy>
  <cp:revision>754</cp:revision>
  <dcterms:created xsi:type="dcterms:W3CDTF">2014-05-22T15:27:15Z</dcterms:created>
  <dcterms:modified xsi:type="dcterms:W3CDTF">2014-12-24T01:29:17Z</dcterms:modified>
</cp:coreProperties>
</file>