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3.xml" ContentType="application/vnd.openxmlformats-officedocument.themeOverr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8" r:id="rId1"/>
    <p:sldMasterId id="2147483948" r:id="rId2"/>
  </p:sldMasterIdLst>
  <p:notesMasterIdLst>
    <p:notesMasterId r:id="rId16"/>
  </p:notesMasterIdLst>
  <p:handoutMasterIdLst>
    <p:handoutMasterId r:id="rId17"/>
  </p:handoutMasterIdLst>
  <p:sldIdLst>
    <p:sldId id="302" r:id="rId3"/>
    <p:sldId id="345" r:id="rId4"/>
    <p:sldId id="351" r:id="rId5"/>
    <p:sldId id="360" r:id="rId6"/>
    <p:sldId id="364" r:id="rId7"/>
    <p:sldId id="361" r:id="rId8"/>
    <p:sldId id="363" r:id="rId9"/>
    <p:sldId id="349" r:id="rId10"/>
    <p:sldId id="336" r:id="rId11"/>
    <p:sldId id="365" r:id="rId12"/>
    <p:sldId id="366" r:id="rId13"/>
    <p:sldId id="341" r:id="rId14"/>
    <p:sldId id="277" r:id="rId15"/>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Verdana" pitchFamily="34" charset="0"/>
        <a:ea typeface="宋体" pitchFamily="2" charset="-122"/>
        <a:cs typeface="+mn-cs"/>
      </a:defRPr>
    </a:lvl1pPr>
    <a:lvl2pPr marL="457200" algn="l" rtl="0" fontAlgn="base">
      <a:spcBef>
        <a:spcPct val="0"/>
      </a:spcBef>
      <a:spcAft>
        <a:spcPct val="0"/>
      </a:spcAft>
      <a:defRPr kern="1200">
        <a:solidFill>
          <a:schemeClr val="tx1"/>
        </a:solidFill>
        <a:latin typeface="Verdana" pitchFamily="34" charset="0"/>
        <a:ea typeface="宋体" pitchFamily="2" charset="-122"/>
        <a:cs typeface="+mn-cs"/>
      </a:defRPr>
    </a:lvl2pPr>
    <a:lvl3pPr marL="914400" algn="l" rtl="0" fontAlgn="base">
      <a:spcBef>
        <a:spcPct val="0"/>
      </a:spcBef>
      <a:spcAft>
        <a:spcPct val="0"/>
      </a:spcAft>
      <a:defRPr kern="1200">
        <a:solidFill>
          <a:schemeClr val="tx1"/>
        </a:solidFill>
        <a:latin typeface="Verdana" pitchFamily="34" charset="0"/>
        <a:ea typeface="宋体" pitchFamily="2" charset="-122"/>
        <a:cs typeface="+mn-cs"/>
      </a:defRPr>
    </a:lvl3pPr>
    <a:lvl4pPr marL="1371600" algn="l" rtl="0" fontAlgn="base">
      <a:spcBef>
        <a:spcPct val="0"/>
      </a:spcBef>
      <a:spcAft>
        <a:spcPct val="0"/>
      </a:spcAft>
      <a:defRPr kern="1200">
        <a:solidFill>
          <a:schemeClr val="tx1"/>
        </a:solidFill>
        <a:latin typeface="Verdana" pitchFamily="34" charset="0"/>
        <a:ea typeface="宋体" pitchFamily="2" charset="-122"/>
        <a:cs typeface="+mn-cs"/>
      </a:defRPr>
    </a:lvl4pPr>
    <a:lvl5pPr marL="1828800" algn="l" rtl="0" fontAlgn="base">
      <a:spcBef>
        <a:spcPct val="0"/>
      </a:spcBef>
      <a:spcAft>
        <a:spcPct val="0"/>
      </a:spcAft>
      <a:defRPr kern="1200">
        <a:solidFill>
          <a:schemeClr val="tx1"/>
        </a:solidFill>
        <a:latin typeface="Verdana" pitchFamily="34" charset="0"/>
        <a:ea typeface="宋体" pitchFamily="2" charset="-122"/>
        <a:cs typeface="+mn-cs"/>
      </a:defRPr>
    </a:lvl5pPr>
    <a:lvl6pPr marL="2286000" algn="l" defTabSz="914400" rtl="0" eaLnBrk="1" latinLnBrk="0" hangingPunct="1">
      <a:defRPr kern="1200">
        <a:solidFill>
          <a:schemeClr val="tx1"/>
        </a:solidFill>
        <a:latin typeface="Verdana" pitchFamily="34" charset="0"/>
        <a:ea typeface="宋体" pitchFamily="2" charset="-122"/>
        <a:cs typeface="+mn-cs"/>
      </a:defRPr>
    </a:lvl6pPr>
    <a:lvl7pPr marL="2743200" algn="l" defTabSz="914400" rtl="0" eaLnBrk="1" latinLnBrk="0" hangingPunct="1">
      <a:defRPr kern="1200">
        <a:solidFill>
          <a:schemeClr val="tx1"/>
        </a:solidFill>
        <a:latin typeface="Verdana" pitchFamily="34" charset="0"/>
        <a:ea typeface="宋体" pitchFamily="2" charset="-122"/>
        <a:cs typeface="+mn-cs"/>
      </a:defRPr>
    </a:lvl7pPr>
    <a:lvl8pPr marL="3200400" algn="l" defTabSz="914400" rtl="0" eaLnBrk="1" latinLnBrk="0" hangingPunct="1">
      <a:defRPr kern="1200">
        <a:solidFill>
          <a:schemeClr val="tx1"/>
        </a:solidFill>
        <a:latin typeface="Verdana" pitchFamily="34" charset="0"/>
        <a:ea typeface="宋体" pitchFamily="2" charset="-122"/>
        <a:cs typeface="+mn-cs"/>
      </a:defRPr>
    </a:lvl8pPr>
    <a:lvl9pPr marL="3657600" algn="l" defTabSz="914400" rtl="0" eaLnBrk="1" latinLnBrk="0" hangingPunct="1">
      <a:defRPr kern="1200">
        <a:solidFill>
          <a:schemeClr val="tx1"/>
        </a:solidFill>
        <a:latin typeface="Verdana" pitchFamily="34"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660066"/>
    <a:srgbClr val="CC0066"/>
    <a:srgbClr val="996633"/>
    <a:srgbClr val="FF0000"/>
    <a:srgbClr val="3333FF"/>
    <a:srgbClr val="FF0066"/>
    <a:srgbClr val="29FF8A"/>
    <a:srgbClr val="FF3300"/>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22" autoAdjust="0"/>
    <p:restoredTop sz="79109" autoAdjust="0"/>
  </p:normalViewPr>
  <p:slideViewPr>
    <p:cSldViewPr>
      <p:cViewPr>
        <p:scale>
          <a:sx n="60" d="100"/>
          <a:sy n="60" d="100"/>
        </p:scale>
        <p:origin x="-1468" y="-52"/>
      </p:cViewPr>
      <p:guideLst>
        <p:guide orient="horz" pos="2160"/>
        <p:guide pos="2880"/>
      </p:guideLst>
    </p:cSldViewPr>
  </p:slideViewPr>
  <p:outlineViewPr>
    <p:cViewPr>
      <p:scale>
        <a:sx n="33" d="100"/>
        <a:sy n="33" d="100"/>
      </p:scale>
      <p:origin x="0" y="3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1" d="100"/>
          <a:sy n="91" d="100"/>
        </p:scale>
        <p:origin x="-2760" y="-108"/>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2" Type="http://schemas.openxmlformats.org/officeDocument/2006/relationships/oleObject" Target="file:///C:\Users\Jing\Dropbox\my%20documents\1.&#30740;&#31350;&#20013;&#24515;\1.%20&#34892;&#25919;&#31649;&#29702;\&#24180;&#32456;&#32771;&#35780;\2014\&#20154;&#21592;&#32452;&#25104;.xlsx"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rAngAx val="1"/>
    </c:view3D>
    <c:floor>
      <c:thickness val="0"/>
    </c:floor>
    <c:sideWall>
      <c:thickness val="0"/>
    </c:sideWall>
    <c:backWall>
      <c:thickness val="0"/>
    </c:backWall>
    <c:plotArea>
      <c:layout/>
      <c:bar3DChart>
        <c:barDir val="col"/>
        <c:grouping val="stacked"/>
        <c:varyColors val="0"/>
        <c:ser>
          <c:idx val="0"/>
          <c:order val="0"/>
          <c:invertIfNegative val="0"/>
          <c:dLbls>
            <c:txPr>
              <a:bodyPr/>
              <a:lstStyle/>
              <a:p>
                <a:pPr>
                  <a:defRPr sz="1400" baseline="0"/>
                </a:pPr>
                <a:endParaRPr lang="en-US"/>
              </a:p>
            </c:txPr>
            <c:showLegendKey val="0"/>
            <c:showVal val="1"/>
            <c:showCatName val="0"/>
            <c:showSerName val="0"/>
            <c:showPercent val="0"/>
            <c:showBubbleSize val="0"/>
            <c:showLeaderLines val="0"/>
          </c:dLbls>
          <c:cat>
            <c:strRef>
              <c:f>Sheet1!$A$1:$A$3</c:f>
              <c:strCache>
                <c:ptCount val="3"/>
                <c:pt idx="0">
                  <c:v>全职海归</c:v>
                </c:pt>
                <c:pt idx="1">
                  <c:v>柔性引进</c:v>
                </c:pt>
                <c:pt idx="2">
                  <c:v>本土博士</c:v>
                </c:pt>
              </c:strCache>
            </c:strRef>
          </c:cat>
          <c:val>
            <c:numRef>
              <c:f>Sheet1!$B$1:$B$3</c:f>
              <c:numCache>
                <c:formatCode>General</c:formatCode>
                <c:ptCount val="3"/>
                <c:pt idx="0">
                  <c:v>5</c:v>
                </c:pt>
                <c:pt idx="1">
                  <c:v>5</c:v>
                </c:pt>
                <c:pt idx="2">
                  <c:v>3</c:v>
                </c:pt>
              </c:numCache>
            </c:numRef>
          </c:val>
        </c:ser>
        <c:dLbls>
          <c:showLegendKey val="0"/>
          <c:showVal val="1"/>
          <c:showCatName val="0"/>
          <c:showSerName val="0"/>
          <c:showPercent val="0"/>
          <c:showBubbleSize val="0"/>
        </c:dLbls>
        <c:gapWidth val="150"/>
        <c:shape val="cylinder"/>
        <c:axId val="45457408"/>
        <c:axId val="96524480"/>
        <c:axId val="0"/>
      </c:bar3DChart>
      <c:catAx>
        <c:axId val="45457408"/>
        <c:scaling>
          <c:orientation val="minMax"/>
        </c:scaling>
        <c:delete val="0"/>
        <c:axPos val="b"/>
        <c:majorTickMark val="none"/>
        <c:minorTickMark val="none"/>
        <c:tickLblPos val="nextTo"/>
        <c:crossAx val="96524480"/>
        <c:crosses val="autoZero"/>
        <c:auto val="1"/>
        <c:lblAlgn val="ctr"/>
        <c:lblOffset val="100"/>
        <c:noMultiLvlLbl val="0"/>
      </c:catAx>
      <c:valAx>
        <c:axId val="96524480"/>
        <c:scaling>
          <c:orientation val="minMax"/>
        </c:scaling>
        <c:delete val="1"/>
        <c:axPos val="l"/>
        <c:numFmt formatCode="General" sourceLinked="1"/>
        <c:majorTickMark val="out"/>
        <c:minorTickMark val="none"/>
        <c:tickLblPos val="nextTo"/>
        <c:crossAx val="45457408"/>
        <c:crosses val="autoZero"/>
        <c:crossBetween val="between"/>
      </c:valAx>
    </c:plotArea>
    <c:plotVisOnly val="1"/>
    <c:dispBlanksAs val="gap"/>
    <c:showDLblsOverMax val="0"/>
  </c:chart>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5E5DAE-C9A8-43AA-9C97-060232BC49E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AU"/>
        </a:p>
      </dgm:t>
    </dgm:pt>
    <dgm:pt modelId="{5E60C294-39B7-4CC4-AB3B-36F745545B5E}">
      <dgm:prSet phldrT="[Text]" custT="1"/>
      <dgm:spPr>
        <a:solidFill>
          <a:srgbClr val="00B050"/>
        </a:solidFill>
      </dgm:spPr>
      <dgm:t>
        <a:bodyPr/>
        <a:lstStyle/>
        <a:p>
          <a:r>
            <a:rPr lang="zh-CN" altLang="en-US" sz="1900" dirty="0" smtClean="0">
              <a:latin typeface="华文新魏" panose="02010800040101010101" pitchFamily="2" charset="-122"/>
              <a:ea typeface="华文新魏" panose="02010800040101010101" pitchFamily="2" charset="-122"/>
            </a:rPr>
            <a:t>一</a:t>
          </a:r>
          <a:r>
            <a:rPr lang="zh-CN" altLang="en-US" sz="2400" dirty="0" smtClean="0"/>
            <a:t>、“质”“量”并重</a:t>
          </a:r>
          <a:r>
            <a:rPr lang="zh-CN" altLang="en-US" sz="2400" dirty="0" smtClean="0">
              <a:latin typeface="华文新魏" panose="02010800040101010101" pitchFamily="2" charset="-122"/>
              <a:ea typeface="华文新魏" panose="02010800040101010101" pitchFamily="2" charset="-122"/>
            </a:rPr>
            <a:t>，团队建设结硕果</a:t>
          </a:r>
          <a:endParaRPr lang="en-AU" sz="2400" dirty="0">
            <a:latin typeface="华文新魏" panose="02010800040101010101" pitchFamily="2" charset="-122"/>
            <a:ea typeface="华文新魏" panose="02010800040101010101" pitchFamily="2" charset="-122"/>
          </a:endParaRPr>
        </a:p>
      </dgm:t>
    </dgm:pt>
    <dgm:pt modelId="{8D770161-9417-4D41-987C-C8449603B9EB}" type="parTrans" cxnId="{5E6F0EA6-9D45-4724-9315-09A609F8F037}">
      <dgm:prSet/>
      <dgm:spPr/>
      <dgm:t>
        <a:bodyPr/>
        <a:lstStyle/>
        <a:p>
          <a:endParaRPr lang="en-AU"/>
        </a:p>
      </dgm:t>
    </dgm:pt>
    <dgm:pt modelId="{47604F6F-1E40-4EA8-8B56-FC6678A44C63}" type="sibTrans" cxnId="{5E6F0EA6-9D45-4724-9315-09A609F8F037}">
      <dgm:prSet/>
      <dgm:spPr/>
      <dgm:t>
        <a:bodyPr/>
        <a:lstStyle/>
        <a:p>
          <a:endParaRPr lang="en-AU"/>
        </a:p>
      </dgm:t>
    </dgm:pt>
    <dgm:pt modelId="{12BC1CF1-96BB-41C1-BCEC-41E65E8A36CE}">
      <dgm:prSet phldrT="[Text]" custT="1"/>
      <dgm:spPr>
        <a:solidFill>
          <a:srgbClr val="996633"/>
        </a:solidFill>
      </dgm:spPr>
      <dgm:t>
        <a:bodyPr/>
        <a:lstStyle/>
        <a:p>
          <a:r>
            <a:rPr lang="zh-CN" altLang="en-US" sz="2400" dirty="0" smtClean="0">
              <a:latin typeface="华文新魏" panose="02010800040101010101" pitchFamily="2" charset="-122"/>
              <a:ea typeface="华文新魏" panose="02010800040101010101" pitchFamily="2" charset="-122"/>
            </a:rPr>
            <a:t>四、深入一线，服务地方经济发展</a:t>
          </a:r>
          <a:endParaRPr lang="en-AU" sz="2400" dirty="0">
            <a:latin typeface="华文新魏" panose="02010800040101010101" pitchFamily="2" charset="-122"/>
            <a:ea typeface="华文新魏" panose="02010800040101010101" pitchFamily="2" charset="-122"/>
          </a:endParaRPr>
        </a:p>
      </dgm:t>
    </dgm:pt>
    <dgm:pt modelId="{B08EAEC6-BDE4-4C39-BD5E-FDC1D5C24FF1}" type="parTrans" cxnId="{EB9D23FD-AA55-43D1-9D4B-84D169B1DF2A}">
      <dgm:prSet/>
      <dgm:spPr/>
      <dgm:t>
        <a:bodyPr/>
        <a:lstStyle/>
        <a:p>
          <a:endParaRPr lang="en-AU"/>
        </a:p>
      </dgm:t>
    </dgm:pt>
    <dgm:pt modelId="{7075C57C-D014-427A-A358-EE9078DDDDB1}" type="sibTrans" cxnId="{EB9D23FD-AA55-43D1-9D4B-84D169B1DF2A}">
      <dgm:prSet/>
      <dgm:spPr/>
      <dgm:t>
        <a:bodyPr/>
        <a:lstStyle/>
        <a:p>
          <a:endParaRPr lang="en-AU"/>
        </a:p>
      </dgm:t>
    </dgm:pt>
    <dgm:pt modelId="{B5A99D66-D0C8-4DCA-A9EB-F75C8699A8A5}">
      <dgm:prSet phldrT="[Text]" custT="1"/>
      <dgm:spPr>
        <a:solidFill>
          <a:srgbClr val="0000FF"/>
        </a:solidFill>
      </dgm:spPr>
      <dgm:t>
        <a:bodyPr/>
        <a:lstStyle/>
        <a:p>
          <a:r>
            <a:rPr lang="zh-CN" altLang="en-US" sz="2400" dirty="0" smtClean="0">
              <a:latin typeface="华文新魏" panose="02010800040101010101" pitchFamily="2" charset="-122"/>
              <a:ea typeface="华文新魏" panose="02010800040101010101" pitchFamily="2" charset="-122"/>
            </a:rPr>
            <a:t>五、长远规划，打造全新学术氛围</a:t>
          </a:r>
          <a:endParaRPr lang="en-AU" sz="2400" dirty="0">
            <a:latin typeface="华文新魏" panose="02010800040101010101" pitchFamily="2" charset="-122"/>
            <a:ea typeface="华文新魏" panose="02010800040101010101" pitchFamily="2" charset="-122"/>
          </a:endParaRPr>
        </a:p>
      </dgm:t>
    </dgm:pt>
    <dgm:pt modelId="{AD9ACA65-73FF-44DB-9E4D-FDB752193789}" type="parTrans" cxnId="{15168B64-8C68-4549-924A-31F2B3FA40C3}">
      <dgm:prSet/>
      <dgm:spPr/>
      <dgm:t>
        <a:bodyPr/>
        <a:lstStyle/>
        <a:p>
          <a:endParaRPr lang="en-AU"/>
        </a:p>
      </dgm:t>
    </dgm:pt>
    <dgm:pt modelId="{153630CB-70B6-41B7-A1B5-A99B6BA7CB0E}" type="sibTrans" cxnId="{15168B64-8C68-4549-924A-31F2B3FA40C3}">
      <dgm:prSet/>
      <dgm:spPr/>
      <dgm:t>
        <a:bodyPr/>
        <a:lstStyle/>
        <a:p>
          <a:endParaRPr lang="en-AU"/>
        </a:p>
      </dgm:t>
    </dgm:pt>
    <dgm:pt modelId="{5B3E0295-3E1A-4EC3-90F9-1F91CD2F6EEE}">
      <dgm:prSet custT="1"/>
      <dgm:spPr>
        <a:solidFill>
          <a:srgbClr val="C00000"/>
        </a:solidFill>
      </dgm:spPr>
      <dgm:t>
        <a:bodyPr/>
        <a:lstStyle/>
        <a:p>
          <a:r>
            <a:rPr lang="zh-CN" altLang="en-US" sz="2400" dirty="0" smtClean="0">
              <a:latin typeface="华文新魏" panose="02010800040101010101" pitchFamily="2" charset="-122"/>
              <a:ea typeface="华文新魏" panose="02010800040101010101" pitchFamily="2" charset="-122"/>
            </a:rPr>
            <a:t>二、默默耕耘，彰显学术品牌效应</a:t>
          </a:r>
          <a:endParaRPr lang="en-AU" sz="2400" dirty="0">
            <a:latin typeface="华文新魏" panose="02010800040101010101" pitchFamily="2" charset="-122"/>
            <a:ea typeface="华文新魏" panose="02010800040101010101" pitchFamily="2" charset="-122"/>
          </a:endParaRPr>
        </a:p>
      </dgm:t>
    </dgm:pt>
    <dgm:pt modelId="{6197768F-6603-47DD-B0AD-0C3FB9CF1BCF}" type="parTrans" cxnId="{0601389E-0C95-46E5-A6B7-94E4C0AF82F4}">
      <dgm:prSet/>
      <dgm:spPr/>
      <dgm:t>
        <a:bodyPr/>
        <a:lstStyle/>
        <a:p>
          <a:endParaRPr lang="en-AU"/>
        </a:p>
      </dgm:t>
    </dgm:pt>
    <dgm:pt modelId="{C61FDB36-3889-4E87-B233-22239932E843}" type="sibTrans" cxnId="{0601389E-0C95-46E5-A6B7-94E4C0AF82F4}">
      <dgm:prSet/>
      <dgm:spPr/>
      <dgm:t>
        <a:bodyPr/>
        <a:lstStyle/>
        <a:p>
          <a:endParaRPr lang="en-AU"/>
        </a:p>
      </dgm:t>
    </dgm:pt>
    <dgm:pt modelId="{B7F9B9F1-49D5-48D9-9D73-58F6DE101FE4}">
      <dgm:prSet custT="1"/>
      <dgm:spPr>
        <a:solidFill>
          <a:srgbClr val="660066"/>
        </a:solidFill>
      </dgm:spPr>
      <dgm:t>
        <a:bodyPr/>
        <a:lstStyle/>
        <a:p>
          <a:r>
            <a:rPr lang="zh-CN" altLang="en-US" sz="2400" dirty="0" smtClean="0">
              <a:latin typeface="华文新魏" panose="02010800040101010101" pitchFamily="2" charset="-122"/>
              <a:ea typeface="华文新魏" panose="02010800040101010101" pitchFamily="2" charset="-122"/>
            </a:rPr>
            <a:t>三、努力探索，创新人才培养模式</a:t>
          </a:r>
          <a:endParaRPr lang="en-AU" sz="2400" dirty="0">
            <a:latin typeface="华文新魏" panose="02010800040101010101" pitchFamily="2" charset="-122"/>
            <a:ea typeface="华文新魏" panose="02010800040101010101" pitchFamily="2" charset="-122"/>
          </a:endParaRPr>
        </a:p>
      </dgm:t>
    </dgm:pt>
    <dgm:pt modelId="{371532C6-7977-4557-8258-225FF3BF9EF9}" type="parTrans" cxnId="{A44EEFFE-F13F-48B0-AA59-1E20653F2008}">
      <dgm:prSet/>
      <dgm:spPr/>
      <dgm:t>
        <a:bodyPr/>
        <a:lstStyle/>
        <a:p>
          <a:endParaRPr lang="en-AU"/>
        </a:p>
      </dgm:t>
    </dgm:pt>
    <dgm:pt modelId="{07AE4F20-E0D0-4572-B0E8-EE7789231B73}" type="sibTrans" cxnId="{A44EEFFE-F13F-48B0-AA59-1E20653F2008}">
      <dgm:prSet/>
      <dgm:spPr/>
      <dgm:t>
        <a:bodyPr/>
        <a:lstStyle/>
        <a:p>
          <a:endParaRPr lang="en-AU"/>
        </a:p>
      </dgm:t>
    </dgm:pt>
    <dgm:pt modelId="{91F90269-CE3E-4E9C-B75B-AC6FEEAA9333}" type="pres">
      <dgm:prSet presAssocID="{BF5E5DAE-C9A8-43AA-9C97-060232BC49EE}" presName="linear" presStyleCnt="0">
        <dgm:presLayoutVars>
          <dgm:dir/>
          <dgm:animLvl val="lvl"/>
          <dgm:resizeHandles val="exact"/>
        </dgm:presLayoutVars>
      </dgm:prSet>
      <dgm:spPr/>
      <dgm:t>
        <a:bodyPr/>
        <a:lstStyle/>
        <a:p>
          <a:endParaRPr lang="en-AU"/>
        </a:p>
      </dgm:t>
    </dgm:pt>
    <dgm:pt modelId="{683B1DD3-ECD8-4339-9AB7-00965BBE159C}" type="pres">
      <dgm:prSet presAssocID="{5E60C294-39B7-4CC4-AB3B-36F745545B5E}" presName="parentLin" presStyleCnt="0"/>
      <dgm:spPr/>
    </dgm:pt>
    <dgm:pt modelId="{94E46F5D-DCAD-4F94-9585-528951B5478D}" type="pres">
      <dgm:prSet presAssocID="{5E60C294-39B7-4CC4-AB3B-36F745545B5E}" presName="parentLeftMargin" presStyleLbl="node1" presStyleIdx="0" presStyleCnt="5"/>
      <dgm:spPr/>
      <dgm:t>
        <a:bodyPr/>
        <a:lstStyle/>
        <a:p>
          <a:endParaRPr lang="en-AU"/>
        </a:p>
      </dgm:t>
    </dgm:pt>
    <dgm:pt modelId="{646F99AE-DE07-43D0-BA93-AF25084A027A}" type="pres">
      <dgm:prSet presAssocID="{5E60C294-39B7-4CC4-AB3B-36F745545B5E}" presName="parentText" presStyleLbl="node1" presStyleIdx="0" presStyleCnt="5" custScaleX="113598">
        <dgm:presLayoutVars>
          <dgm:chMax val="0"/>
          <dgm:bulletEnabled val="1"/>
        </dgm:presLayoutVars>
      </dgm:prSet>
      <dgm:spPr/>
      <dgm:t>
        <a:bodyPr/>
        <a:lstStyle/>
        <a:p>
          <a:endParaRPr lang="en-AU"/>
        </a:p>
      </dgm:t>
    </dgm:pt>
    <dgm:pt modelId="{D8F44E15-965B-4DF5-8A06-6CAA3E3E3A4B}" type="pres">
      <dgm:prSet presAssocID="{5E60C294-39B7-4CC4-AB3B-36F745545B5E}" presName="negativeSpace" presStyleCnt="0"/>
      <dgm:spPr/>
    </dgm:pt>
    <dgm:pt modelId="{33CBAA7F-C2B7-413F-A12E-1EA008FD7C8F}" type="pres">
      <dgm:prSet presAssocID="{5E60C294-39B7-4CC4-AB3B-36F745545B5E}" presName="childText" presStyleLbl="conFgAcc1" presStyleIdx="0" presStyleCnt="5">
        <dgm:presLayoutVars>
          <dgm:bulletEnabled val="1"/>
        </dgm:presLayoutVars>
      </dgm:prSet>
      <dgm:spPr>
        <a:ln>
          <a:solidFill>
            <a:srgbClr val="00B050"/>
          </a:solidFill>
        </a:ln>
      </dgm:spPr>
    </dgm:pt>
    <dgm:pt modelId="{57C8B308-E0CF-4A43-A51F-1DAE777415A5}" type="pres">
      <dgm:prSet presAssocID="{47604F6F-1E40-4EA8-8B56-FC6678A44C63}" presName="spaceBetweenRectangles" presStyleCnt="0"/>
      <dgm:spPr/>
    </dgm:pt>
    <dgm:pt modelId="{D79364AF-7598-4C89-9F40-EC09177403C3}" type="pres">
      <dgm:prSet presAssocID="{5B3E0295-3E1A-4EC3-90F9-1F91CD2F6EEE}" presName="parentLin" presStyleCnt="0"/>
      <dgm:spPr/>
    </dgm:pt>
    <dgm:pt modelId="{9953ADAE-B8B8-4D9B-9954-95B9713CF249}" type="pres">
      <dgm:prSet presAssocID="{5B3E0295-3E1A-4EC3-90F9-1F91CD2F6EEE}" presName="parentLeftMargin" presStyleLbl="node1" presStyleIdx="0" presStyleCnt="5"/>
      <dgm:spPr/>
      <dgm:t>
        <a:bodyPr/>
        <a:lstStyle/>
        <a:p>
          <a:endParaRPr lang="en-AU"/>
        </a:p>
      </dgm:t>
    </dgm:pt>
    <dgm:pt modelId="{D06FF3BB-9E25-4FB6-A9C6-0D5227781BB1}" type="pres">
      <dgm:prSet presAssocID="{5B3E0295-3E1A-4EC3-90F9-1F91CD2F6EEE}" presName="parentText" presStyleLbl="node1" presStyleIdx="1" presStyleCnt="5" custScaleX="112857">
        <dgm:presLayoutVars>
          <dgm:chMax val="0"/>
          <dgm:bulletEnabled val="1"/>
        </dgm:presLayoutVars>
      </dgm:prSet>
      <dgm:spPr/>
      <dgm:t>
        <a:bodyPr/>
        <a:lstStyle/>
        <a:p>
          <a:endParaRPr lang="en-AU"/>
        </a:p>
      </dgm:t>
    </dgm:pt>
    <dgm:pt modelId="{DFBBD51F-D3A2-4C29-ADE0-562CA9C78965}" type="pres">
      <dgm:prSet presAssocID="{5B3E0295-3E1A-4EC3-90F9-1F91CD2F6EEE}" presName="negativeSpace" presStyleCnt="0"/>
      <dgm:spPr/>
    </dgm:pt>
    <dgm:pt modelId="{0E190C0D-2F7D-44E5-977A-D2E35C022546}" type="pres">
      <dgm:prSet presAssocID="{5B3E0295-3E1A-4EC3-90F9-1F91CD2F6EEE}" presName="childText" presStyleLbl="conFgAcc1" presStyleIdx="1" presStyleCnt="5">
        <dgm:presLayoutVars>
          <dgm:bulletEnabled val="1"/>
        </dgm:presLayoutVars>
      </dgm:prSet>
      <dgm:spPr>
        <a:ln>
          <a:solidFill>
            <a:srgbClr val="C00000"/>
          </a:solidFill>
        </a:ln>
      </dgm:spPr>
    </dgm:pt>
    <dgm:pt modelId="{3AD33B6E-FA89-4CBB-A33C-830388B30140}" type="pres">
      <dgm:prSet presAssocID="{C61FDB36-3889-4E87-B233-22239932E843}" presName="spaceBetweenRectangles" presStyleCnt="0"/>
      <dgm:spPr/>
    </dgm:pt>
    <dgm:pt modelId="{245F9887-499D-4801-851D-16C6CF190375}" type="pres">
      <dgm:prSet presAssocID="{B7F9B9F1-49D5-48D9-9D73-58F6DE101FE4}" presName="parentLin" presStyleCnt="0"/>
      <dgm:spPr/>
    </dgm:pt>
    <dgm:pt modelId="{D7BA6008-34EC-4D1D-BEB2-C1FBEE3AE756}" type="pres">
      <dgm:prSet presAssocID="{B7F9B9F1-49D5-48D9-9D73-58F6DE101FE4}" presName="parentLeftMargin" presStyleLbl="node1" presStyleIdx="1" presStyleCnt="5"/>
      <dgm:spPr/>
      <dgm:t>
        <a:bodyPr/>
        <a:lstStyle/>
        <a:p>
          <a:endParaRPr lang="en-AU"/>
        </a:p>
      </dgm:t>
    </dgm:pt>
    <dgm:pt modelId="{194B468C-9127-4D92-AFFE-9D52B85E9234}" type="pres">
      <dgm:prSet presAssocID="{B7F9B9F1-49D5-48D9-9D73-58F6DE101FE4}" presName="parentText" presStyleLbl="node1" presStyleIdx="2" presStyleCnt="5" custScaleX="113597">
        <dgm:presLayoutVars>
          <dgm:chMax val="0"/>
          <dgm:bulletEnabled val="1"/>
        </dgm:presLayoutVars>
      </dgm:prSet>
      <dgm:spPr/>
      <dgm:t>
        <a:bodyPr/>
        <a:lstStyle/>
        <a:p>
          <a:endParaRPr lang="en-AU"/>
        </a:p>
      </dgm:t>
    </dgm:pt>
    <dgm:pt modelId="{4D1968C0-DE98-4BE3-8F49-E514A171C396}" type="pres">
      <dgm:prSet presAssocID="{B7F9B9F1-49D5-48D9-9D73-58F6DE101FE4}" presName="negativeSpace" presStyleCnt="0"/>
      <dgm:spPr/>
    </dgm:pt>
    <dgm:pt modelId="{E4556676-ED8C-414D-AC10-47C32EF5F29C}" type="pres">
      <dgm:prSet presAssocID="{B7F9B9F1-49D5-48D9-9D73-58F6DE101FE4}" presName="childText" presStyleLbl="conFgAcc1" presStyleIdx="2" presStyleCnt="5">
        <dgm:presLayoutVars>
          <dgm:bulletEnabled val="1"/>
        </dgm:presLayoutVars>
      </dgm:prSet>
      <dgm:spPr>
        <a:ln>
          <a:solidFill>
            <a:srgbClr val="660066"/>
          </a:solidFill>
        </a:ln>
      </dgm:spPr>
    </dgm:pt>
    <dgm:pt modelId="{C16F49AB-52BC-4BE6-A893-31EAE336DB86}" type="pres">
      <dgm:prSet presAssocID="{07AE4F20-E0D0-4572-B0E8-EE7789231B73}" presName="spaceBetweenRectangles" presStyleCnt="0"/>
      <dgm:spPr/>
    </dgm:pt>
    <dgm:pt modelId="{49774EBE-493F-49B0-9245-D71681C17F99}" type="pres">
      <dgm:prSet presAssocID="{12BC1CF1-96BB-41C1-BCEC-41E65E8A36CE}" presName="parentLin" presStyleCnt="0"/>
      <dgm:spPr/>
    </dgm:pt>
    <dgm:pt modelId="{C3576FEE-2DB0-41B7-804A-952F72656D83}" type="pres">
      <dgm:prSet presAssocID="{12BC1CF1-96BB-41C1-BCEC-41E65E8A36CE}" presName="parentLeftMargin" presStyleLbl="node1" presStyleIdx="2" presStyleCnt="5"/>
      <dgm:spPr/>
      <dgm:t>
        <a:bodyPr/>
        <a:lstStyle/>
        <a:p>
          <a:endParaRPr lang="en-AU"/>
        </a:p>
      </dgm:t>
    </dgm:pt>
    <dgm:pt modelId="{DDF00753-F279-44D6-9FFA-34946807DB97}" type="pres">
      <dgm:prSet presAssocID="{12BC1CF1-96BB-41C1-BCEC-41E65E8A36CE}" presName="parentText" presStyleLbl="node1" presStyleIdx="3" presStyleCnt="5" custScaleX="112857">
        <dgm:presLayoutVars>
          <dgm:chMax val="0"/>
          <dgm:bulletEnabled val="1"/>
        </dgm:presLayoutVars>
      </dgm:prSet>
      <dgm:spPr/>
      <dgm:t>
        <a:bodyPr/>
        <a:lstStyle/>
        <a:p>
          <a:endParaRPr lang="en-AU"/>
        </a:p>
      </dgm:t>
    </dgm:pt>
    <dgm:pt modelId="{EA037DB5-9287-4622-87E0-1C936E3A5F52}" type="pres">
      <dgm:prSet presAssocID="{12BC1CF1-96BB-41C1-BCEC-41E65E8A36CE}" presName="negativeSpace" presStyleCnt="0"/>
      <dgm:spPr/>
    </dgm:pt>
    <dgm:pt modelId="{AF647162-995E-4C8B-B158-A7E7B54ED443}" type="pres">
      <dgm:prSet presAssocID="{12BC1CF1-96BB-41C1-BCEC-41E65E8A36CE}" presName="childText" presStyleLbl="conFgAcc1" presStyleIdx="3" presStyleCnt="5">
        <dgm:presLayoutVars>
          <dgm:bulletEnabled val="1"/>
        </dgm:presLayoutVars>
      </dgm:prSet>
      <dgm:spPr>
        <a:ln>
          <a:solidFill>
            <a:srgbClr val="996633"/>
          </a:solidFill>
        </a:ln>
      </dgm:spPr>
    </dgm:pt>
    <dgm:pt modelId="{9DD5C569-40C8-4426-B6AA-5F484061A864}" type="pres">
      <dgm:prSet presAssocID="{7075C57C-D014-427A-A358-EE9078DDDDB1}" presName="spaceBetweenRectangles" presStyleCnt="0"/>
      <dgm:spPr/>
    </dgm:pt>
    <dgm:pt modelId="{971FEBAF-8184-4247-994F-73E5B50A39DE}" type="pres">
      <dgm:prSet presAssocID="{B5A99D66-D0C8-4DCA-A9EB-F75C8699A8A5}" presName="parentLin" presStyleCnt="0"/>
      <dgm:spPr/>
    </dgm:pt>
    <dgm:pt modelId="{DA20A192-7FB3-42CA-9721-26D8D34F0606}" type="pres">
      <dgm:prSet presAssocID="{B5A99D66-D0C8-4DCA-A9EB-F75C8699A8A5}" presName="parentLeftMargin" presStyleLbl="node1" presStyleIdx="3" presStyleCnt="5"/>
      <dgm:spPr/>
      <dgm:t>
        <a:bodyPr/>
        <a:lstStyle/>
        <a:p>
          <a:endParaRPr lang="en-AU"/>
        </a:p>
      </dgm:t>
    </dgm:pt>
    <dgm:pt modelId="{A8B13936-F7B7-48F4-856F-ADF8D80F4DF0}" type="pres">
      <dgm:prSet presAssocID="{B5A99D66-D0C8-4DCA-A9EB-F75C8699A8A5}" presName="parentText" presStyleLbl="node1" presStyleIdx="4" presStyleCnt="5" custScaleX="113597">
        <dgm:presLayoutVars>
          <dgm:chMax val="0"/>
          <dgm:bulletEnabled val="1"/>
        </dgm:presLayoutVars>
      </dgm:prSet>
      <dgm:spPr/>
      <dgm:t>
        <a:bodyPr/>
        <a:lstStyle/>
        <a:p>
          <a:endParaRPr lang="en-AU"/>
        </a:p>
      </dgm:t>
    </dgm:pt>
    <dgm:pt modelId="{1B81594F-2E02-4974-8B64-8881478A73CA}" type="pres">
      <dgm:prSet presAssocID="{B5A99D66-D0C8-4DCA-A9EB-F75C8699A8A5}" presName="negativeSpace" presStyleCnt="0"/>
      <dgm:spPr/>
    </dgm:pt>
    <dgm:pt modelId="{EE4B9964-19A0-42E2-853C-B3014FDF00C5}" type="pres">
      <dgm:prSet presAssocID="{B5A99D66-D0C8-4DCA-A9EB-F75C8699A8A5}" presName="childText" presStyleLbl="conFgAcc1" presStyleIdx="4" presStyleCnt="5">
        <dgm:presLayoutVars>
          <dgm:bulletEnabled val="1"/>
        </dgm:presLayoutVars>
      </dgm:prSet>
      <dgm:spPr>
        <a:ln>
          <a:solidFill>
            <a:srgbClr val="0000FF"/>
          </a:solidFill>
        </a:ln>
      </dgm:spPr>
    </dgm:pt>
  </dgm:ptLst>
  <dgm:cxnLst>
    <dgm:cxn modelId="{3BCFFB95-AEBF-4764-BB98-0C298BE82569}" type="presOf" srcId="{B5A99D66-D0C8-4DCA-A9EB-F75C8699A8A5}" destId="{DA20A192-7FB3-42CA-9721-26D8D34F0606}" srcOrd="0" destOrd="0" presId="urn:microsoft.com/office/officeart/2005/8/layout/list1"/>
    <dgm:cxn modelId="{0601389E-0C95-46E5-A6B7-94E4C0AF82F4}" srcId="{BF5E5DAE-C9A8-43AA-9C97-060232BC49EE}" destId="{5B3E0295-3E1A-4EC3-90F9-1F91CD2F6EEE}" srcOrd="1" destOrd="0" parTransId="{6197768F-6603-47DD-B0AD-0C3FB9CF1BCF}" sibTransId="{C61FDB36-3889-4E87-B233-22239932E843}"/>
    <dgm:cxn modelId="{A08706D9-DEC5-4CDF-BC4F-8D8D9C052B32}" type="presOf" srcId="{5E60C294-39B7-4CC4-AB3B-36F745545B5E}" destId="{646F99AE-DE07-43D0-BA93-AF25084A027A}" srcOrd="1" destOrd="0" presId="urn:microsoft.com/office/officeart/2005/8/layout/list1"/>
    <dgm:cxn modelId="{9538A318-2AC7-42AA-A463-1124C7DE2C0E}" type="presOf" srcId="{BF5E5DAE-C9A8-43AA-9C97-060232BC49EE}" destId="{91F90269-CE3E-4E9C-B75B-AC6FEEAA9333}" srcOrd="0" destOrd="0" presId="urn:microsoft.com/office/officeart/2005/8/layout/list1"/>
    <dgm:cxn modelId="{9811B1DC-3664-40A1-9816-AC77A9D5F5A6}" type="presOf" srcId="{12BC1CF1-96BB-41C1-BCEC-41E65E8A36CE}" destId="{C3576FEE-2DB0-41B7-804A-952F72656D83}" srcOrd="0" destOrd="0" presId="urn:microsoft.com/office/officeart/2005/8/layout/list1"/>
    <dgm:cxn modelId="{BBA5D75B-18A6-48E3-8AAB-B40DB8394A9C}" type="presOf" srcId="{12BC1CF1-96BB-41C1-BCEC-41E65E8A36CE}" destId="{DDF00753-F279-44D6-9FFA-34946807DB97}" srcOrd="1" destOrd="0" presId="urn:microsoft.com/office/officeart/2005/8/layout/list1"/>
    <dgm:cxn modelId="{ECC2C30E-AC4A-4B8B-A991-04B4CAB6293E}" type="presOf" srcId="{B7F9B9F1-49D5-48D9-9D73-58F6DE101FE4}" destId="{D7BA6008-34EC-4D1D-BEB2-C1FBEE3AE756}" srcOrd="0" destOrd="0" presId="urn:microsoft.com/office/officeart/2005/8/layout/list1"/>
    <dgm:cxn modelId="{5E6F0EA6-9D45-4724-9315-09A609F8F037}" srcId="{BF5E5DAE-C9A8-43AA-9C97-060232BC49EE}" destId="{5E60C294-39B7-4CC4-AB3B-36F745545B5E}" srcOrd="0" destOrd="0" parTransId="{8D770161-9417-4D41-987C-C8449603B9EB}" sibTransId="{47604F6F-1E40-4EA8-8B56-FC6678A44C63}"/>
    <dgm:cxn modelId="{4B9EA0FA-AC5A-4A06-B13D-270A5FC4B5E1}" type="presOf" srcId="{B5A99D66-D0C8-4DCA-A9EB-F75C8699A8A5}" destId="{A8B13936-F7B7-48F4-856F-ADF8D80F4DF0}" srcOrd="1" destOrd="0" presId="urn:microsoft.com/office/officeart/2005/8/layout/list1"/>
    <dgm:cxn modelId="{EB9D23FD-AA55-43D1-9D4B-84D169B1DF2A}" srcId="{BF5E5DAE-C9A8-43AA-9C97-060232BC49EE}" destId="{12BC1CF1-96BB-41C1-BCEC-41E65E8A36CE}" srcOrd="3" destOrd="0" parTransId="{B08EAEC6-BDE4-4C39-BD5E-FDC1D5C24FF1}" sibTransId="{7075C57C-D014-427A-A358-EE9078DDDDB1}"/>
    <dgm:cxn modelId="{56F638CA-6EC5-4CA0-8B6E-E92A4CD84088}" type="presOf" srcId="{5E60C294-39B7-4CC4-AB3B-36F745545B5E}" destId="{94E46F5D-DCAD-4F94-9585-528951B5478D}" srcOrd="0" destOrd="0" presId="urn:microsoft.com/office/officeart/2005/8/layout/list1"/>
    <dgm:cxn modelId="{17FA113E-B6BE-4ABD-91B8-F13289F5E6C3}" type="presOf" srcId="{B7F9B9F1-49D5-48D9-9D73-58F6DE101FE4}" destId="{194B468C-9127-4D92-AFFE-9D52B85E9234}" srcOrd="1" destOrd="0" presId="urn:microsoft.com/office/officeart/2005/8/layout/list1"/>
    <dgm:cxn modelId="{B0912177-CBEF-4F2E-B536-AD8F4D0CA4CF}" type="presOf" srcId="{5B3E0295-3E1A-4EC3-90F9-1F91CD2F6EEE}" destId="{9953ADAE-B8B8-4D9B-9954-95B9713CF249}" srcOrd="0" destOrd="0" presId="urn:microsoft.com/office/officeart/2005/8/layout/list1"/>
    <dgm:cxn modelId="{D753FF8E-1E7D-40F6-A337-8C3325F177A2}" type="presOf" srcId="{5B3E0295-3E1A-4EC3-90F9-1F91CD2F6EEE}" destId="{D06FF3BB-9E25-4FB6-A9C6-0D5227781BB1}" srcOrd="1" destOrd="0" presId="urn:microsoft.com/office/officeart/2005/8/layout/list1"/>
    <dgm:cxn modelId="{A44EEFFE-F13F-48B0-AA59-1E20653F2008}" srcId="{BF5E5DAE-C9A8-43AA-9C97-060232BC49EE}" destId="{B7F9B9F1-49D5-48D9-9D73-58F6DE101FE4}" srcOrd="2" destOrd="0" parTransId="{371532C6-7977-4557-8258-225FF3BF9EF9}" sibTransId="{07AE4F20-E0D0-4572-B0E8-EE7789231B73}"/>
    <dgm:cxn modelId="{15168B64-8C68-4549-924A-31F2B3FA40C3}" srcId="{BF5E5DAE-C9A8-43AA-9C97-060232BC49EE}" destId="{B5A99D66-D0C8-4DCA-A9EB-F75C8699A8A5}" srcOrd="4" destOrd="0" parTransId="{AD9ACA65-73FF-44DB-9E4D-FDB752193789}" sibTransId="{153630CB-70B6-41B7-A1B5-A99B6BA7CB0E}"/>
    <dgm:cxn modelId="{FBC1AD13-D60E-43D0-A70A-A5C87DC435EB}" type="presParOf" srcId="{91F90269-CE3E-4E9C-B75B-AC6FEEAA9333}" destId="{683B1DD3-ECD8-4339-9AB7-00965BBE159C}" srcOrd="0" destOrd="0" presId="urn:microsoft.com/office/officeart/2005/8/layout/list1"/>
    <dgm:cxn modelId="{3B90DCF8-DB36-448B-A1AE-7F8CC60DBC1E}" type="presParOf" srcId="{683B1DD3-ECD8-4339-9AB7-00965BBE159C}" destId="{94E46F5D-DCAD-4F94-9585-528951B5478D}" srcOrd="0" destOrd="0" presId="urn:microsoft.com/office/officeart/2005/8/layout/list1"/>
    <dgm:cxn modelId="{064D71ED-3CF8-473A-8A0A-A62CE0EF9FE6}" type="presParOf" srcId="{683B1DD3-ECD8-4339-9AB7-00965BBE159C}" destId="{646F99AE-DE07-43D0-BA93-AF25084A027A}" srcOrd="1" destOrd="0" presId="urn:microsoft.com/office/officeart/2005/8/layout/list1"/>
    <dgm:cxn modelId="{FB602C90-9CDC-4A91-AA6D-8D60194CAE91}" type="presParOf" srcId="{91F90269-CE3E-4E9C-B75B-AC6FEEAA9333}" destId="{D8F44E15-965B-4DF5-8A06-6CAA3E3E3A4B}" srcOrd="1" destOrd="0" presId="urn:microsoft.com/office/officeart/2005/8/layout/list1"/>
    <dgm:cxn modelId="{88E68CA6-B137-4F75-9C9A-27C85785EC7B}" type="presParOf" srcId="{91F90269-CE3E-4E9C-B75B-AC6FEEAA9333}" destId="{33CBAA7F-C2B7-413F-A12E-1EA008FD7C8F}" srcOrd="2" destOrd="0" presId="urn:microsoft.com/office/officeart/2005/8/layout/list1"/>
    <dgm:cxn modelId="{F44DD53E-9E24-452A-8F88-7AC30ADC46D7}" type="presParOf" srcId="{91F90269-CE3E-4E9C-B75B-AC6FEEAA9333}" destId="{57C8B308-E0CF-4A43-A51F-1DAE777415A5}" srcOrd="3" destOrd="0" presId="urn:microsoft.com/office/officeart/2005/8/layout/list1"/>
    <dgm:cxn modelId="{427BE6E5-07F3-40BB-8488-22FE9A99C09E}" type="presParOf" srcId="{91F90269-CE3E-4E9C-B75B-AC6FEEAA9333}" destId="{D79364AF-7598-4C89-9F40-EC09177403C3}" srcOrd="4" destOrd="0" presId="urn:microsoft.com/office/officeart/2005/8/layout/list1"/>
    <dgm:cxn modelId="{9F824E40-7054-41F4-90AB-B0DC961F0FFA}" type="presParOf" srcId="{D79364AF-7598-4C89-9F40-EC09177403C3}" destId="{9953ADAE-B8B8-4D9B-9954-95B9713CF249}" srcOrd="0" destOrd="0" presId="urn:microsoft.com/office/officeart/2005/8/layout/list1"/>
    <dgm:cxn modelId="{B58A810D-75E5-48F0-8499-E955C00C7724}" type="presParOf" srcId="{D79364AF-7598-4C89-9F40-EC09177403C3}" destId="{D06FF3BB-9E25-4FB6-A9C6-0D5227781BB1}" srcOrd="1" destOrd="0" presId="urn:microsoft.com/office/officeart/2005/8/layout/list1"/>
    <dgm:cxn modelId="{453B0AB4-969D-415F-AD28-EBB979738F01}" type="presParOf" srcId="{91F90269-CE3E-4E9C-B75B-AC6FEEAA9333}" destId="{DFBBD51F-D3A2-4C29-ADE0-562CA9C78965}" srcOrd="5" destOrd="0" presId="urn:microsoft.com/office/officeart/2005/8/layout/list1"/>
    <dgm:cxn modelId="{7958140B-2997-44FE-B221-67299F7FAE61}" type="presParOf" srcId="{91F90269-CE3E-4E9C-B75B-AC6FEEAA9333}" destId="{0E190C0D-2F7D-44E5-977A-D2E35C022546}" srcOrd="6" destOrd="0" presId="urn:microsoft.com/office/officeart/2005/8/layout/list1"/>
    <dgm:cxn modelId="{D354373E-35FD-405F-B6CF-05AEA0E82D7B}" type="presParOf" srcId="{91F90269-CE3E-4E9C-B75B-AC6FEEAA9333}" destId="{3AD33B6E-FA89-4CBB-A33C-830388B30140}" srcOrd="7" destOrd="0" presId="urn:microsoft.com/office/officeart/2005/8/layout/list1"/>
    <dgm:cxn modelId="{A1900BE1-2BD2-4745-B80B-BCFE59205C38}" type="presParOf" srcId="{91F90269-CE3E-4E9C-B75B-AC6FEEAA9333}" destId="{245F9887-499D-4801-851D-16C6CF190375}" srcOrd="8" destOrd="0" presId="urn:microsoft.com/office/officeart/2005/8/layout/list1"/>
    <dgm:cxn modelId="{383B035A-D80B-4862-AA01-6A2FAAE36ADC}" type="presParOf" srcId="{245F9887-499D-4801-851D-16C6CF190375}" destId="{D7BA6008-34EC-4D1D-BEB2-C1FBEE3AE756}" srcOrd="0" destOrd="0" presId="urn:microsoft.com/office/officeart/2005/8/layout/list1"/>
    <dgm:cxn modelId="{B920FD99-B35A-4CA3-9747-E6BEF7966DA8}" type="presParOf" srcId="{245F9887-499D-4801-851D-16C6CF190375}" destId="{194B468C-9127-4D92-AFFE-9D52B85E9234}" srcOrd="1" destOrd="0" presId="urn:microsoft.com/office/officeart/2005/8/layout/list1"/>
    <dgm:cxn modelId="{BC7E1A6B-FF02-46D0-92A1-86C2349F7312}" type="presParOf" srcId="{91F90269-CE3E-4E9C-B75B-AC6FEEAA9333}" destId="{4D1968C0-DE98-4BE3-8F49-E514A171C396}" srcOrd="9" destOrd="0" presId="urn:microsoft.com/office/officeart/2005/8/layout/list1"/>
    <dgm:cxn modelId="{E24B717B-3519-4514-81F2-E9964A1A0549}" type="presParOf" srcId="{91F90269-CE3E-4E9C-B75B-AC6FEEAA9333}" destId="{E4556676-ED8C-414D-AC10-47C32EF5F29C}" srcOrd="10" destOrd="0" presId="urn:microsoft.com/office/officeart/2005/8/layout/list1"/>
    <dgm:cxn modelId="{701221FD-8050-428E-AA71-8CC4C1211471}" type="presParOf" srcId="{91F90269-CE3E-4E9C-B75B-AC6FEEAA9333}" destId="{C16F49AB-52BC-4BE6-A893-31EAE336DB86}" srcOrd="11" destOrd="0" presId="urn:microsoft.com/office/officeart/2005/8/layout/list1"/>
    <dgm:cxn modelId="{08B701AD-DFEF-4884-8C1A-40CFB3AC32D0}" type="presParOf" srcId="{91F90269-CE3E-4E9C-B75B-AC6FEEAA9333}" destId="{49774EBE-493F-49B0-9245-D71681C17F99}" srcOrd="12" destOrd="0" presId="urn:microsoft.com/office/officeart/2005/8/layout/list1"/>
    <dgm:cxn modelId="{B1832AB8-22E2-42EB-B347-3E8742207CCD}" type="presParOf" srcId="{49774EBE-493F-49B0-9245-D71681C17F99}" destId="{C3576FEE-2DB0-41B7-804A-952F72656D83}" srcOrd="0" destOrd="0" presId="urn:microsoft.com/office/officeart/2005/8/layout/list1"/>
    <dgm:cxn modelId="{2C465913-F798-4800-9DBF-32D2E67E42E6}" type="presParOf" srcId="{49774EBE-493F-49B0-9245-D71681C17F99}" destId="{DDF00753-F279-44D6-9FFA-34946807DB97}" srcOrd="1" destOrd="0" presId="urn:microsoft.com/office/officeart/2005/8/layout/list1"/>
    <dgm:cxn modelId="{9912DADD-050C-4B26-9D09-4A7E23FE564C}" type="presParOf" srcId="{91F90269-CE3E-4E9C-B75B-AC6FEEAA9333}" destId="{EA037DB5-9287-4622-87E0-1C936E3A5F52}" srcOrd="13" destOrd="0" presId="urn:microsoft.com/office/officeart/2005/8/layout/list1"/>
    <dgm:cxn modelId="{2EC81C17-86BE-4AA1-B78D-92CF91E50068}" type="presParOf" srcId="{91F90269-CE3E-4E9C-B75B-AC6FEEAA9333}" destId="{AF647162-995E-4C8B-B158-A7E7B54ED443}" srcOrd="14" destOrd="0" presId="urn:microsoft.com/office/officeart/2005/8/layout/list1"/>
    <dgm:cxn modelId="{F0119791-A6F7-4969-BB42-411752D811F9}" type="presParOf" srcId="{91F90269-CE3E-4E9C-B75B-AC6FEEAA9333}" destId="{9DD5C569-40C8-4426-B6AA-5F484061A864}" srcOrd="15" destOrd="0" presId="urn:microsoft.com/office/officeart/2005/8/layout/list1"/>
    <dgm:cxn modelId="{9F1077F8-3D7A-47EC-A46B-BA80D627953A}" type="presParOf" srcId="{91F90269-CE3E-4E9C-B75B-AC6FEEAA9333}" destId="{971FEBAF-8184-4247-994F-73E5B50A39DE}" srcOrd="16" destOrd="0" presId="urn:microsoft.com/office/officeart/2005/8/layout/list1"/>
    <dgm:cxn modelId="{81B623EC-F6C5-494F-A897-BB60CF82828C}" type="presParOf" srcId="{971FEBAF-8184-4247-994F-73E5B50A39DE}" destId="{DA20A192-7FB3-42CA-9721-26D8D34F0606}" srcOrd="0" destOrd="0" presId="urn:microsoft.com/office/officeart/2005/8/layout/list1"/>
    <dgm:cxn modelId="{92C3D2E7-08DC-4C89-99FA-9741661F5F2F}" type="presParOf" srcId="{971FEBAF-8184-4247-994F-73E5B50A39DE}" destId="{A8B13936-F7B7-48F4-856F-ADF8D80F4DF0}" srcOrd="1" destOrd="0" presId="urn:microsoft.com/office/officeart/2005/8/layout/list1"/>
    <dgm:cxn modelId="{7F3F51FF-42EF-481B-BCA1-6E75BED60C19}" type="presParOf" srcId="{91F90269-CE3E-4E9C-B75B-AC6FEEAA9333}" destId="{1B81594F-2E02-4974-8B64-8881478A73CA}" srcOrd="17" destOrd="0" presId="urn:microsoft.com/office/officeart/2005/8/layout/list1"/>
    <dgm:cxn modelId="{ADDC1D91-EBEC-4806-BE8B-0137860E80C2}" type="presParOf" srcId="{91F90269-CE3E-4E9C-B75B-AC6FEEAA9333}" destId="{EE4B9964-19A0-42E2-853C-B3014FDF00C5}"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CBAA7F-C2B7-413F-A12E-1EA008FD7C8F}">
      <dsp:nvSpPr>
        <dsp:cNvPr id="0" name=""/>
        <dsp:cNvSpPr/>
      </dsp:nvSpPr>
      <dsp:spPr>
        <a:xfrm>
          <a:off x="0" y="310740"/>
          <a:ext cx="8001000" cy="478800"/>
        </a:xfrm>
        <a:prstGeom prst="rect">
          <a:avLst/>
        </a:prstGeom>
        <a:solidFill>
          <a:schemeClr val="lt1">
            <a:alpha val="90000"/>
            <a:hueOff val="0"/>
            <a:satOff val="0"/>
            <a:lumOff val="0"/>
            <a:alphaOff val="0"/>
          </a:schemeClr>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dsp:style>
    </dsp:sp>
    <dsp:sp modelId="{646F99AE-DE07-43D0-BA93-AF25084A027A}">
      <dsp:nvSpPr>
        <dsp:cNvPr id="0" name=""/>
        <dsp:cNvSpPr/>
      </dsp:nvSpPr>
      <dsp:spPr>
        <a:xfrm>
          <a:off x="400050" y="30300"/>
          <a:ext cx="6362283" cy="560880"/>
        </a:xfrm>
        <a:prstGeom prst="round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693" tIns="0" rIns="211693" bIns="0" numCol="1" spcCol="1270" anchor="ctr" anchorCtr="0">
          <a:noAutofit/>
        </a:bodyPr>
        <a:lstStyle/>
        <a:p>
          <a:pPr lvl="0" algn="l" defTabSz="844550">
            <a:lnSpc>
              <a:spcPct val="90000"/>
            </a:lnSpc>
            <a:spcBef>
              <a:spcPct val="0"/>
            </a:spcBef>
            <a:spcAft>
              <a:spcPct val="35000"/>
            </a:spcAft>
          </a:pPr>
          <a:r>
            <a:rPr lang="zh-CN" altLang="en-US" sz="1900" kern="1200" dirty="0" smtClean="0">
              <a:latin typeface="华文新魏" panose="02010800040101010101" pitchFamily="2" charset="-122"/>
              <a:ea typeface="华文新魏" panose="02010800040101010101" pitchFamily="2" charset="-122"/>
            </a:rPr>
            <a:t>一</a:t>
          </a:r>
          <a:r>
            <a:rPr lang="zh-CN" altLang="en-US" sz="2400" kern="1200" dirty="0" smtClean="0"/>
            <a:t>、“质”“量”并重</a:t>
          </a:r>
          <a:r>
            <a:rPr lang="zh-CN" altLang="en-US" sz="2400" kern="1200" dirty="0" smtClean="0">
              <a:latin typeface="华文新魏" panose="02010800040101010101" pitchFamily="2" charset="-122"/>
              <a:ea typeface="华文新魏" panose="02010800040101010101" pitchFamily="2" charset="-122"/>
            </a:rPr>
            <a:t>，团队建设结硕果</a:t>
          </a:r>
          <a:endParaRPr lang="en-AU" sz="2400" kern="1200" dirty="0">
            <a:latin typeface="华文新魏" panose="02010800040101010101" pitchFamily="2" charset="-122"/>
            <a:ea typeface="华文新魏" panose="02010800040101010101" pitchFamily="2" charset="-122"/>
          </a:endParaRPr>
        </a:p>
      </dsp:txBody>
      <dsp:txXfrm>
        <a:off x="427430" y="57680"/>
        <a:ext cx="6307523" cy="506120"/>
      </dsp:txXfrm>
    </dsp:sp>
    <dsp:sp modelId="{0E190C0D-2F7D-44E5-977A-D2E35C022546}">
      <dsp:nvSpPr>
        <dsp:cNvPr id="0" name=""/>
        <dsp:cNvSpPr/>
      </dsp:nvSpPr>
      <dsp:spPr>
        <a:xfrm>
          <a:off x="0" y="1172580"/>
          <a:ext cx="8001000" cy="478800"/>
        </a:xfrm>
        <a:prstGeom prst="rect">
          <a:avLst/>
        </a:prstGeom>
        <a:solidFill>
          <a:schemeClr val="lt1">
            <a:alpha val="90000"/>
            <a:hueOff val="0"/>
            <a:satOff val="0"/>
            <a:lumOff val="0"/>
            <a:alphaOff val="0"/>
          </a:schemeClr>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dsp:style>
    </dsp:sp>
    <dsp:sp modelId="{D06FF3BB-9E25-4FB6-A9C6-0D5227781BB1}">
      <dsp:nvSpPr>
        <dsp:cNvPr id="0" name=""/>
        <dsp:cNvSpPr/>
      </dsp:nvSpPr>
      <dsp:spPr>
        <a:xfrm>
          <a:off x="400050" y="892140"/>
          <a:ext cx="6320781" cy="560880"/>
        </a:xfrm>
        <a:prstGeom prst="roundRect">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693" tIns="0" rIns="211693" bIns="0" numCol="1" spcCol="1270" anchor="ctr" anchorCtr="0">
          <a:noAutofit/>
        </a:bodyPr>
        <a:lstStyle/>
        <a:p>
          <a:pPr lvl="0" algn="l" defTabSz="1066800">
            <a:lnSpc>
              <a:spcPct val="90000"/>
            </a:lnSpc>
            <a:spcBef>
              <a:spcPct val="0"/>
            </a:spcBef>
            <a:spcAft>
              <a:spcPct val="35000"/>
            </a:spcAft>
          </a:pPr>
          <a:r>
            <a:rPr lang="zh-CN" altLang="en-US" sz="2400" kern="1200" dirty="0" smtClean="0">
              <a:latin typeface="华文新魏" panose="02010800040101010101" pitchFamily="2" charset="-122"/>
              <a:ea typeface="华文新魏" panose="02010800040101010101" pitchFamily="2" charset="-122"/>
            </a:rPr>
            <a:t>二、默默耕耘，彰显学术品牌效应</a:t>
          </a:r>
          <a:endParaRPr lang="en-AU" sz="2400" kern="1200" dirty="0">
            <a:latin typeface="华文新魏" panose="02010800040101010101" pitchFamily="2" charset="-122"/>
            <a:ea typeface="华文新魏" panose="02010800040101010101" pitchFamily="2" charset="-122"/>
          </a:endParaRPr>
        </a:p>
      </dsp:txBody>
      <dsp:txXfrm>
        <a:off x="427430" y="919520"/>
        <a:ext cx="6266021" cy="506120"/>
      </dsp:txXfrm>
    </dsp:sp>
    <dsp:sp modelId="{E4556676-ED8C-414D-AC10-47C32EF5F29C}">
      <dsp:nvSpPr>
        <dsp:cNvPr id="0" name=""/>
        <dsp:cNvSpPr/>
      </dsp:nvSpPr>
      <dsp:spPr>
        <a:xfrm>
          <a:off x="0" y="2034420"/>
          <a:ext cx="8001000" cy="478800"/>
        </a:xfrm>
        <a:prstGeom prst="rect">
          <a:avLst/>
        </a:prstGeom>
        <a:solidFill>
          <a:schemeClr val="lt1">
            <a:alpha val="90000"/>
            <a:hueOff val="0"/>
            <a:satOff val="0"/>
            <a:lumOff val="0"/>
            <a:alphaOff val="0"/>
          </a:schemeClr>
        </a:solidFill>
        <a:ln w="25400" cap="flat" cmpd="sng" algn="ctr">
          <a:solidFill>
            <a:srgbClr val="660066"/>
          </a:solidFill>
          <a:prstDash val="solid"/>
        </a:ln>
        <a:effectLst/>
      </dsp:spPr>
      <dsp:style>
        <a:lnRef idx="2">
          <a:scrgbClr r="0" g="0" b="0"/>
        </a:lnRef>
        <a:fillRef idx="1">
          <a:scrgbClr r="0" g="0" b="0"/>
        </a:fillRef>
        <a:effectRef idx="0">
          <a:scrgbClr r="0" g="0" b="0"/>
        </a:effectRef>
        <a:fontRef idx="minor"/>
      </dsp:style>
    </dsp:sp>
    <dsp:sp modelId="{194B468C-9127-4D92-AFFE-9D52B85E9234}">
      <dsp:nvSpPr>
        <dsp:cNvPr id="0" name=""/>
        <dsp:cNvSpPr/>
      </dsp:nvSpPr>
      <dsp:spPr>
        <a:xfrm>
          <a:off x="400050" y="1753980"/>
          <a:ext cx="6362227" cy="560880"/>
        </a:xfrm>
        <a:prstGeom prst="roundRect">
          <a:avLst/>
        </a:prstGeom>
        <a:solidFill>
          <a:srgbClr val="66006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693" tIns="0" rIns="211693" bIns="0" numCol="1" spcCol="1270" anchor="ctr" anchorCtr="0">
          <a:noAutofit/>
        </a:bodyPr>
        <a:lstStyle/>
        <a:p>
          <a:pPr lvl="0" algn="l" defTabSz="1066800">
            <a:lnSpc>
              <a:spcPct val="90000"/>
            </a:lnSpc>
            <a:spcBef>
              <a:spcPct val="0"/>
            </a:spcBef>
            <a:spcAft>
              <a:spcPct val="35000"/>
            </a:spcAft>
          </a:pPr>
          <a:r>
            <a:rPr lang="zh-CN" altLang="en-US" sz="2400" kern="1200" dirty="0" smtClean="0">
              <a:latin typeface="华文新魏" panose="02010800040101010101" pitchFamily="2" charset="-122"/>
              <a:ea typeface="华文新魏" panose="02010800040101010101" pitchFamily="2" charset="-122"/>
            </a:rPr>
            <a:t>三、努力探索，创新人才培养模式</a:t>
          </a:r>
          <a:endParaRPr lang="en-AU" sz="2400" kern="1200" dirty="0">
            <a:latin typeface="华文新魏" panose="02010800040101010101" pitchFamily="2" charset="-122"/>
            <a:ea typeface="华文新魏" panose="02010800040101010101" pitchFamily="2" charset="-122"/>
          </a:endParaRPr>
        </a:p>
      </dsp:txBody>
      <dsp:txXfrm>
        <a:off x="427430" y="1781360"/>
        <a:ext cx="6307467" cy="506120"/>
      </dsp:txXfrm>
    </dsp:sp>
    <dsp:sp modelId="{AF647162-995E-4C8B-B158-A7E7B54ED443}">
      <dsp:nvSpPr>
        <dsp:cNvPr id="0" name=""/>
        <dsp:cNvSpPr/>
      </dsp:nvSpPr>
      <dsp:spPr>
        <a:xfrm>
          <a:off x="0" y="2896260"/>
          <a:ext cx="8001000" cy="478800"/>
        </a:xfrm>
        <a:prstGeom prst="rect">
          <a:avLst/>
        </a:prstGeom>
        <a:solidFill>
          <a:schemeClr val="lt1">
            <a:alpha val="90000"/>
            <a:hueOff val="0"/>
            <a:satOff val="0"/>
            <a:lumOff val="0"/>
            <a:alphaOff val="0"/>
          </a:schemeClr>
        </a:solidFill>
        <a:ln w="25400" cap="flat" cmpd="sng" algn="ctr">
          <a:solidFill>
            <a:srgbClr val="996633"/>
          </a:solidFill>
          <a:prstDash val="solid"/>
        </a:ln>
        <a:effectLst/>
      </dsp:spPr>
      <dsp:style>
        <a:lnRef idx="2">
          <a:scrgbClr r="0" g="0" b="0"/>
        </a:lnRef>
        <a:fillRef idx="1">
          <a:scrgbClr r="0" g="0" b="0"/>
        </a:fillRef>
        <a:effectRef idx="0">
          <a:scrgbClr r="0" g="0" b="0"/>
        </a:effectRef>
        <a:fontRef idx="minor"/>
      </dsp:style>
    </dsp:sp>
    <dsp:sp modelId="{DDF00753-F279-44D6-9FFA-34946807DB97}">
      <dsp:nvSpPr>
        <dsp:cNvPr id="0" name=""/>
        <dsp:cNvSpPr/>
      </dsp:nvSpPr>
      <dsp:spPr>
        <a:xfrm>
          <a:off x="400050" y="2615820"/>
          <a:ext cx="6320781" cy="560880"/>
        </a:xfrm>
        <a:prstGeom prst="roundRect">
          <a:avLst/>
        </a:prstGeom>
        <a:solidFill>
          <a:srgbClr val="996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693" tIns="0" rIns="211693" bIns="0" numCol="1" spcCol="1270" anchor="ctr" anchorCtr="0">
          <a:noAutofit/>
        </a:bodyPr>
        <a:lstStyle/>
        <a:p>
          <a:pPr lvl="0" algn="l" defTabSz="1066800">
            <a:lnSpc>
              <a:spcPct val="90000"/>
            </a:lnSpc>
            <a:spcBef>
              <a:spcPct val="0"/>
            </a:spcBef>
            <a:spcAft>
              <a:spcPct val="35000"/>
            </a:spcAft>
          </a:pPr>
          <a:r>
            <a:rPr lang="zh-CN" altLang="en-US" sz="2400" kern="1200" dirty="0" smtClean="0">
              <a:latin typeface="华文新魏" panose="02010800040101010101" pitchFamily="2" charset="-122"/>
              <a:ea typeface="华文新魏" panose="02010800040101010101" pitchFamily="2" charset="-122"/>
            </a:rPr>
            <a:t>四、深入一线，服务地方经济发展</a:t>
          </a:r>
          <a:endParaRPr lang="en-AU" sz="2400" kern="1200" dirty="0">
            <a:latin typeface="华文新魏" panose="02010800040101010101" pitchFamily="2" charset="-122"/>
            <a:ea typeface="华文新魏" panose="02010800040101010101" pitchFamily="2" charset="-122"/>
          </a:endParaRPr>
        </a:p>
      </dsp:txBody>
      <dsp:txXfrm>
        <a:off x="427430" y="2643200"/>
        <a:ext cx="6266021" cy="506120"/>
      </dsp:txXfrm>
    </dsp:sp>
    <dsp:sp modelId="{EE4B9964-19A0-42E2-853C-B3014FDF00C5}">
      <dsp:nvSpPr>
        <dsp:cNvPr id="0" name=""/>
        <dsp:cNvSpPr/>
      </dsp:nvSpPr>
      <dsp:spPr>
        <a:xfrm>
          <a:off x="0" y="3758100"/>
          <a:ext cx="8001000" cy="478800"/>
        </a:xfrm>
        <a:prstGeom prst="rect">
          <a:avLst/>
        </a:prstGeom>
        <a:solidFill>
          <a:schemeClr val="lt1">
            <a:alpha val="90000"/>
            <a:hueOff val="0"/>
            <a:satOff val="0"/>
            <a:lumOff val="0"/>
            <a:alphaOff val="0"/>
          </a:schemeClr>
        </a:solidFill>
        <a:ln w="25400" cap="flat" cmpd="sng" algn="ctr">
          <a:solidFill>
            <a:srgbClr val="0000FF"/>
          </a:solidFill>
          <a:prstDash val="solid"/>
        </a:ln>
        <a:effectLst/>
      </dsp:spPr>
      <dsp:style>
        <a:lnRef idx="2">
          <a:scrgbClr r="0" g="0" b="0"/>
        </a:lnRef>
        <a:fillRef idx="1">
          <a:scrgbClr r="0" g="0" b="0"/>
        </a:fillRef>
        <a:effectRef idx="0">
          <a:scrgbClr r="0" g="0" b="0"/>
        </a:effectRef>
        <a:fontRef idx="minor"/>
      </dsp:style>
    </dsp:sp>
    <dsp:sp modelId="{A8B13936-F7B7-48F4-856F-ADF8D80F4DF0}">
      <dsp:nvSpPr>
        <dsp:cNvPr id="0" name=""/>
        <dsp:cNvSpPr/>
      </dsp:nvSpPr>
      <dsp:spPr>
        <a:xfrm>
          <a:off x="400050" y="3477660"/>
          <a:ext cx="6362227" cy="560880"/>
        </a:xfrm>
        <a:prstGeom prst="roundRect">
          <a:avLst/>
        </a:prstGeom>
        <a:solidFill>
          <a:srgbClr val="0000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693" tIns="0" rIns="211693" bIns="0" numCol="1" spcCol="1270" anchor="ctr" anchorCtr="0">
          <a:noAutofit/>
        </a:bodyPr>
        <a:lstStyle/>
        <a:p>
          <a:pPr lvl="0" algn="l" defTabSz="1066800">
            <a:lnSpc>
              <a:spcPct val="90000"/>
            </a:lnSpc>
            <a:spcBef>
              <a:spcPct val="0"/>
            </a:spcBef>
            <a:spcAft>
              <a:spcPct val="35000"/>
            </a:spcAft>
          </a:pPr>
          <a:r>
            <a:rPr lang="zh-CN" altLang="en-US" sz="2400" kern="1200" dirty="0" smtClean="0">
              <a:latin typeface="华文新魏" panose="02010800040101010101" pitchFamily="2" charset="-122"/>
              <a:ea typeface="华文新魏" panose="02010800040101010101" pitchFamily="2" charset="-122"/>
            </a:rPr>
            <a:t>五、长远规划，打造全新学术氛围</a:t>
          </a:r>
          <a:endParaRPr lang="en-AU" sz="2400" kern="1200" dirty="0">
            <a:latin typeface="华文新魏" panose="02010800040101010101" pitchFamily="2" charset="-122"/>
            <a:ea typeface="华文新魏" panose="02010800040101010101" pitchFamily="2" charset="-122"/>
          </a:endParaRPr>
        </a:p>
      </dsp:txBody>
      <dsp:txXfrm>
        <a:off x="427430" y="3505040"/>
        <a:ext cx="6307467" cy="50612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60" cy="496332"/>
          </a:xfrm>
          <a:prstGeom prst="rect">
            <a:avLst/>
          </a:prstGeom>
        </p:spPr>
        <p:txBody>
          <a:bodyPr vert="horz" wrap="square" lIns="91467" tIns="45734" rIns="91467" bIns="45734" numCol="1" anchor="t" anchorCtr="0" compatLnSpc="1">
            <a:prstTxWarp prst="textNoShape">
              <a:avLst/>
            </a:prstTxWarp>
          </a:bodyPr>
          <a:lstStyle>
            <a:lvl1pPr>
              <a:spcBef>
                <a:spcPct val="0"/>
              </a:spcBef>
              <a:buClrTx/>
              <a:buFontTx/>
              <a:buNone/>
              <a:defRPr sz="1200">
                <a:latin typeface="Arial" pitchFamily="34" charset="0"/>
                <a:cs typeface="Arial" pitchFamily="34" charset="0"/>
              </a:defRPr>
            </a:lvl1pPr>
          </a:lstStyle>
          <a:p>
            <a:pPr>
              <a:defRPr/>
            </a:pPr>
            <a:endParaRPr lang="en-AU"/>
          </a:p>
        </p:txBody>
      </p:sp>
      <p:sp>
        <p:nvSpPr>
          <p:cNvPr id="3" name="Date Placeholder 2"/>
          <p:cNvSpPr>
            <a:spLocks noGrp="1"/>
          </p:cNvSpPr>
          <p:nvPr>
            <p:ph type="dt" sz="quarter" idx="1"/>
          </p:nvPr>
        </p:nvSpPr>
        <p:spPr>
          <a:xfrm>
            <a:off x="3850442" y="1"/>
            <a:ext cx="2945660" cy="496332"/>
          </a:xfrm>
          <a:prstGeom prst="rect">
            <a:avLst/>
          </a:prstGeom>
        </p:spPr>
        <p:txBody>
          <a:bodyPr vert="horz" wrap="square" lIns="91467" tIns="45734" rIns="91467" bIns="45734" numCol="1" anchor="t" anchorCtr="0" compatLnSpc="1">
            <a:prstTxWarp prst="textNoShape">
              <a:avLst/>
            </a:prstTxWarp>
          </a:bodyPr>
          <a:lstStyle>
            <a:lvl1pPr algn="r">
              <a:spcBef>
                <a:spcPct val="0"/>
              </a:spcBef>
              <a:buClrTx/>
              <a:buFontTx/>
              <a:buNone/>
              <a:defRPr sz="1200">
                <a:latin typeface="Arial" pitchFamily="34" charset="0"/>
                <a:cs typeface="Arial" pitchFamily="34" charset="0"/>
              </a:defRPr>
            </a:lvl1pPr>
          </a:lstStyle>
          <a:p>
            <a:pPr>
              <a:defRPr/>
            </a:pPr>
            <a:fld id="{AFFA7E99-2A0F-4FD2-86AE-2DF040510C03}" type="datetimeFigureOut">
              <a:rPr lang="zh-CN" altLang="en-US"/>
              <a:pPr>
                <a:defRPr/>
              </a:pPr>
              <a:t>2015/1/12</a:t>
            </a:fld>
            <a:endParaRPr lang="en-AU"/>
          </a:p>
        </p:txBody>
      </p:sp>
      <p:sp>
        <p:nvSpPr>
          <p:cNvPr id="4" name="Footer Placeholder 3"/>
          <p:cNvSpPr>
            <a:spLocks noGrp="1"/>
          </p:cNvSpPr>
          <p:nvPr>
            <p:ph type="ftr" sz="quarter" idx="2"/>
          </p:nvPr>
        </p:nvSpPr>
        <p:spPr>
          <a:xfrm>
            <a:off x="0" y="9428584"/>
            <a:ext cx="2945660" cy="496332"/>
          </a:xfrm>
          <a:prstGeom prst="rect">
            <a:avLst/>
          </a:prstGeom>
        </p:spPr>
        <p:txBody>
          <a:bodyPr vert="horz" wrap="square" lIns="91467" tIns="45734" rIns="91467" bIns="45734" numCol="1" anchor="b" anchorCtr="0" compatLnSpc="1">
            <a:prstTxWarp prst="textNoShape">
              <a:avLst/>
            </a:prstTxWarp>
          </a:bodyPr>
          <a:lstStyle>
            <a:lvl1pPr>
              <a:spcBef>
                <a:spcPct val="0"/>
              </a:spcBef>
              <a:buClrTx/>
              <a:buFontTx/>
              <a:buNone/>
              <a:defRPr sz="1200">
                <a:latin typeface="Arial" pitchFamily="34" charset="0"/>
                <a:cs typeface="Arial" pitchFamily="34" charset="0"/>
              </a:defRPr>
            </a:lvl1pPr>
          </a:lstStyle>
          <a:p>
            <a:pPr>
              <a:defRPr/>
            </a:pPr>
            <a:endParaRPr lang="en-AU"/>
          </a:p>
        </p:txBody>
      </p:sp>
      <p:sp>
        <p:nvSpPr>
          <p:cNvPr id="5" name="Slide Number Placeholder 4"/>
          <p:cNvSpPr>
            <a:spLocks noGrp="1"/>
          </p:cNvSpPr>
          <p:nvPr>
            <p:ph type="sldNum" sz="quarter" idx="3"/>
          </p:nvPr>
        </p:nvSpPr>
        <p:spPr>
          <a:xfrm>
            <a:off x="3850442" y="9428584"/>
            <a:ext cx="2945660" cy="496332"/>
          </a:xfrm>
          <a:prstGeom prst="rect">
            <a:avLst/>
          </a:prstGeom>
        </p:spPr>
        <p:txBody>
          <a:bodyPr vert="horz" wrap="square" lIns="91467" tIns="45734" rIns="91467" bIns="45734" numCol="1" anchor="b" anchorCtr="0" compatLnSpc="1">
            <a:prstTxWarp prst="textNoShape">
              <a:avLst/>
            </a:prstTxWarp>
          </a:bodyPr>
          <a:lstStyle>
            <a:lvl1pPr algn="r">
              <a:spcBef>
                <a:spcPct val="0"/>
              </a:spcBef>
              <a:buClrTx/>
              <a:buFontTx/>
              <a:buNone/>
              <a:defRPr sz="1200">
                <a:latin typeface="Arial" pitchFamily="34" charset="0"/>
                <a:cs typeface="Arial" pitchFamily="34" charset="0"/>
              </a:defRPr>
            </a:lvl1pPr>
          </a:lstStyle>
          <a:p>
            <a:pPr>
              <a:defRPr/>
            </a:pPr>
            <a:fld id="{0C92E898-3C8F-495B-A80E-06A3B11C0B21}" type="slidenum">
              <a:rPr lang="en-AU"/>
              <a:pPr>
                <a:defRPr/>
              </a:pPr>
              <a:t>‹#›</a:t>
            </a:fld>
            <a:endParaRPr lang="en-AU"/>
          </a:p>
        </p:txBody>
      </p:sp>
    </p:spTree>
    <p:extLst>
      <p:ext uri="{BB962C8B-B14F-4D97-AF65-F5344CB8AC3E}">
        <p14:creationId xmlns:p14="http://schemas.microsoft.com/office/powerpoint/2010/main" val="28765976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6674" name="Rectangle 2"/>
          <p:cNvSpPr>
            <a:spLocks noGrp="1" noChangeArrowheads="1"/>
          </p:cNvSpPr>
          <p:nvPr>
            <p:ph type="hdr" sz="quarter"/>
          </p:nvPr>
        </p:nvSpPr>
        <p:spPr bwMode="auto">
          <a:xfrm>
            <a:off x="0" y="1"/>
            <a:ext cx="2945660" cy="496332"/>
          </a:xfrm>
          <a:prstGeom prst="rect">
            <a:avLst/>
          </a:prstGeom>
          <a:noFill/>
          <a:ln w="9525">
            <a:noFill/>
            <a:miter lim="800000"/>
            <a:headEnd/>
            <a:tailEnd/>
          </a:ln>
          <a:effectLst/>
        </p:spPr>
        <p:txBody>
          <a:bodyPr vert="horz" wrap="square" lIns="91467" tIns="45734" rIns="91467" bIns="45734" numCol="1" anchor="t" anchorCtr="0" compatLnSpc="1">
            <a:prstTxWarp prst="textNoShape">
              <a:avLst/>
            </a:prstTxWarp>
          </a:bodyPr>
          <a:lstStyle>
            <a:lvl1pPr>
              <a:spcBef>
                <a:spcPct val="0"/>
              </a:spcBef>
              <a:buClrTx/>
              <a:buFontTx/>
              <a:buNone/>
              <a:defRPr sz="1200">
                <a:latin typeface="Arial" pitchFamily="34" charset="0"/>
                <a:cs typeface="Arial" pitchFamily="34" charset="0"/>
              </a:defRPr>
            </a:lvl1pPr>
          </a:lstStyle>
          <a:p>
            <a:pPr>
              <a:defRPr/>
            </a:pPr>
            <a:endParaRPr lang="zh-CN" altLang="en-US"/>
          </a:p>
        </p:txBody>
      </p:sp>
      <p:sp>
        <p:nvSpPr>
          <p:cNvPr id="156675" name="Rectangle 3"/>
          <p:cNvSpPr>
            <a:spLocks noGrp="1" noChangeArrowheads="1"/>
          </p:cNvSpPr>
          <p:nvPr>
            <p:ph type="dt" idx="1"/>
          </p:nvPr>
        </p:nvSpPr>
        <p:spPr bwMode="auto">
          <a:xfrm>
            <a:off x="3850442" y="1"/>
            <a:ext cx="2945660" cy="496332"/>
          </a:xfrm>
          <a:prstGeom prst="rect">
            <a:avLst/>
          </a:prstGeom>
          <a:noFill/>
          <a:ln w="9525">
            <a:noFill/>
            <a:miter lim="800000"/>
            <a:headEnd/>
            <a:tailEnd/>
          </a:ln>
          <a:effectLst/>
        </p:spPr>
        <p:txBody>
          <a:bodyPr vert="horz" wrap="square" lIns="91467" tIns="45734" rIns="91467" bIns="45734" numCol="1" anchor="t" anchorCtr="0" compatLnSpc="1">
            <a:prstTxWarp prst="textNoShape">
              <a:avLst/>
            </a:prstTxWarp>
          </a:bodyPr>
          <a:lstStyle>
            <a:lvl1pPr algn="r">
              <a:spcBef>
                <a:spcPct val="0"/>
              </a:spcBef>
              <a:buClrTx/>
              <a:buFontTx/>
              <a:buNone/>
              <a:defRPr sz="1200">
                <a:latin typeface="Arial" pitchFamily="34" charset="0"/>
                <a:cs typeface="Arial" pitchFamily="34" charset="0"/>
              </a:defRPr>
            </a:lvl1pPr>
          </a:lstStyle>
          <a:p>
            <a:pPr>
              <a:defRPr/>
            </a:pPr>
            <a:endParaRPr lang="zh-CN" altLang="en-US"/>
          </a:p>
        </p:txBody>
      </p:sp>
      <p:sp>
        <p:nvSpPr>
          <p:cNvPr id="17412" name="Rectangle 4"/>
          <p:cNvSpPr>
            <a:spLocks noGrp="1" noRot="1" noChangeAspect="1" noChangeArrowheads="1" noTextEdit="1"/>
          </p:cNvSpPr>
          <p:nvPr>
            <p:ph type="sldImg" idx="2"/>
          </p:nvPr>
        </p:nvSpPr>
        <p:spPr bwMode="auto">
          <a:xfrm>
            <a:off x="917575" y="744538"/>
            <a:ext cx="4962525" cy="37211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6677" name="Rectangle 5"/>
          <p:cNvSpPr>
            <a:spLocks noGrp="1" noChangeArrowheads="1"/>
          </p:cNvSpPr>
          <p:nvPr>
            <p:ph type="body" sz="quarter" idx="3"/>
          </p:nvPr>
        </p:nvSpPr>
        <p:spPr bwMode="auto">
          <a:xfrm>
            <a:off x="679768" y="4715154"/>
            <a:ext cx="5438140" cy="4466988"/>
          </a:xfrm>
          <a:prstGeom prst="rect">
            <a:avLst/>
          </a:prstGeom>
          <a:noFill/>
          <a:ln w="9525">
            <a:noFill/>
            <a:miter lim="800000"/>
            <a:headEnd/>
            <a:tailEnd/>
          </a:ln>
          <a:effectLst/>
        </p:spPr>
        <p:txBody>
          <a:bodyPr vert="horz" wrap="square" lIns="91467" tIns="45734" rIns="91467" bIns="4573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6678" name="Rectangle 6"/>
          <p:cNvSpPr>
            <a:spLocks noGrp="1" noChangeArrowheads="1"/>
          </p:cNvSpPr>
          <p:nvPr>
            <p:ph type="ftr" sz="quarter" idx="4"/>
          </p:nvPr>
        </p:nvSpPr>
        <p:spPr bwMode="auto">
          <a:xfrm>
            <a:off x="0" y="9428584"/>
            <a:ext cx="2945660" cy="496332"/>
          </a:xfrm>
          <a:prstGeom prst="rect">
            <a:avLst/>
          </a:prstGeom>
          <a:noFill/>
          <a:ln w="9525">
            <a:noFill/>
            <a:miter lim="800000"/>
            <a:headEnd/>
            <a:tailEnd/>
          </a:ln>
          <a:effectLst/>
        </p:spPr>
        <p:txBody>
          <a:bodyPr vert="horz" wrap="square" lIns="91467" tIns="45734" rIns="91467" bIns="45734" numCol="1" anchor="b" anchorCtr="0" compatLnSpc="1">
            <a:prstTxWarp prst="textNoShape">
              <a:avLst/>
            </a:prstTxWarp>
          </a:bodyPr>
          <a:lstStyle>
            <a:lvl1pPr>
              <a:spcBef>
                <a:spcPct val="0"/>
              </a:spcBef>
              <a:buClrTx/>
              <a:buFontTx/>
              <a:buNone/>
              <a:defRPr sz="1200">
                <a:latin typeface="Arial" pitchFamily="34" charset="0"/>
                <a:cs typeface="Arial" pitchFamily="34" charset="0"/>
              </a:defRPr>
            </a:lvl1pPr>
          </a:lstStyle>
          <a:p>
            <a:pPr>
              <a:defRPr/>
            </a:pPr>
            <a:endParaRPr lang="zh-CN" altLang="en-US"/>
          </a:p>
        </p:txBody>
      </p:sp>
      <p:sp>
        <p:nvSpPr>
          <p:cNvPr id="156679" name="Rectangle 7"/>
          <p:cNvSpPr>
            <a:spLocks noGrp="1" noChangeArrowheads="1"/>
          </p:cNvSpPr>
          <p:nvPr>
            <p:ph type="sldNum" sz="quarter" idx="5"/>
          </p:nvPr>
        </p:nvSpPr>
        <p:spPr bwMode="auto">
          <a:xfrm>
            <a:off x="3850442" y="9428584"/>
            <a:ext cx="2945660" cy="496332"/>
          </a:xfrm>
          <a:prstGeom prst="rect">
            <a:avLst/>
          </a:prstGeom>
          <a:noFill/>
          <a:ln w="9525">
            <a:noFill/>
            <a:miter lim="800000"/>
            <a:headEnd/>
            <a:tailEnd/>
          </a:ln>
          <a:effectLst/>
        </p:spPr>
        <p:txBody>
          <a:bodyPr vert="horz" wrap="square" lIns="91467" tIns="45734" rIns="91467" bIns="45734" numCol="1" anchor="b" anchorCtr="0" compatLnSpc="1">
            <a:prstTxWarp prst="textNoShape">
              <a:avLst/>
            </a:prstTxWarp>
          </a:bodyPr>
          <a:lstStyle>
            <a:lvl1pPr algn="r">
              <a:spcBef>
                <a:spcPct val="0"/>
              </a:spcBef>
              <a:buClrTx/>
              <a:buFontTx/>
              <a:buNone/>
              <a:defRPr sz="1200">
                <a:latin typeface="Arial" pitchFamily="34" charset="0"/>
                <a:cs typeface="Arial" pitchFamily="34" charset="0"/>
              </a:defRPr>
            </a:lvl1pPr>
          </a:lstStyle>
          <a:p>
            <a:pPr>
              <a:defRPr/>
            </a:pPr>
            <a:fld id="{B2320663-EE62-4431-A8B2-F752A94AD49F}" type="slidenum">
              <a:rPr lang="zh-CN" altLang="en-US"/>
              <a:pPr>
                <a:defRPr/>
              </a:pPr>
              <a:t>‹#›</a:t>
            </a:fld>
            <a:endParaRPr lang="en-US" altLang="zh-CN"/>
          </a:p>
        </p:txBody>
      </p:sp>
    </p:spTree>
    <p:extLst>
      <p:ext uri="{BB962C8B-B14F-4D97-AF65-F5344CB8AC3E}">
        <p14:creationId xmlns:p14="http://schemas.microsoft.com/office/powerpoint/2010/main" val="30836209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smtClean="0">
              <a:latin typeface="Arial" pitchFamily="34" charset="0"/>
              <a:cs typeface="Arial" pitchFamily="34" charset="0"/>
            </a:endParaRPr>
          </a:p>
        </p:txBody>
      </p:sp>
      <p:sp>
        <p:nvSpPr>
          <p:cNvPr id="18436" name="Slide Number Placeholder 3"/>
          <p:cNvSpPr txBox="1">
            <a:spLocks noGrp="1"/>
          </p:cNvSpPr>
          <p:nvPr/>
        </p:nvSpPr>
        <p:spPr bwMode="auto">
          <a:xfrm>
            <a:off x="3850442" y="9428584"/>
            <a:ext cx="2945660" cy="496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67" tIns="45734" rIns="91467" bIns="45734" anchor="b"/>
          <a:lstStyle>
            <a:lvl1pPr eaLnBrk="0" hangingPunct="0">
              <a:defRPr>
                <a:solidFill>
                  <a:schemeClr val="tx1"/>
                </a:solidFill>
                <a:latin typeface="Verdana" pitchFamily="34" charset="0"/>
                <a:ea typeface="宋体" pitchFamily="2" charset="-122"/>
              </a:defRPr>
            </a:lvl1pPr>
            <a:lvl2pPr marL="742950" indent="-285750" eaLnBrk="0" hangingPunct="0">
              <a:defRPr>
                <a:solidFill>
                  <a:schemeClr val="tx1"/>
                </a:solidFill>
                <a:latin typeface="Verdana" pitchFamily="34" charset="0"/>
                <a:ea typeface="宋体" pitchFamily="2" charset="-122"/>
              </a:defRPr>
            </a:lvl2pPr>
            <a:lvl3pPr marL="1143000" indent="-228600" eaLnBrk="0" hangingPunct="0">
              <a:defRPr>
                <a:solidFill>
                  <a:schemeClr val="tx1"/>
                </a:solidFill>
                <a:latin typeface="Verdana" pitchFamily="34" charset="0"/>
                <a:ea typeface="宋体" pitchFamily="2" charset="-122"/>
              </a:defRPr>
            </a:lvl3pPr>
            <a:lvl4pPr marL="1600200" indent="-228600" eaLnBrk="0" hangingPunct="0">
              <a:defRPr>
                <a:solidFill>
                  <a:schemeClr val="tx1"/>
                </a:solidFill>
                <a:latin typeface="Verdana" pitchFamily="34" charset="0"/>
                <a:ea typeface="宋体" pitchFamily="2" charset="-122"/>
              </a:defRPr>
            </a:lvl4pPr>
            <a:lvl5pPr marL="2057400" indent="-228600" eaLnBrk="0" hangingPunct="0">
              <a:defRPr>
                <a:solidFill>
                  <a:schemeClr val="tx1"/>
                </a:solidFill>
                <a:latin typeface="Verdana" pitchFamily="34" charset="0"/>
                <a:ea typeface="宋体" pitchFamily="2" charset="-122"/>
              </a:defRPr>
            </a:lvl5pPr>
            <a:lvl6pPr marL="2514600" indent="-228600" eaLnBrk="0" fontAlgn="base" hangingPunct="0">
              <a:spcBef>
                <a:spcPct val="0"/>
              </a:spcBef>
              <a:spcAft>
                <a:spcPct val="0"/>
              </a:spcAft>
              <a:defRPr>
                <a:solidFill>
                  <a:schemeClr val="tx1"/>
                </a:solidFill>
                <a:latin typeface="Verdana" pitchFamily="34" charset="0"/>
                <a:ea typeface="宋体" pitchFamily="2" charset="-122"/>
              </a:defRPr>
            </a:lvl6pPr>
            <a:lvl7pPr marL="2971800" indent="-228600" eaLnBrk="0" fontAlgn="base" hangingPunct="0">
              <a:spcBef>
                <a:spcPct val="0"/>
              </a:spcBef>
              <a:spcAft>
                <a:spcPct val="0"/>
              </a:spcAft>
              <a:defRPr>
                <a:solidFill>
                  <a:schemeClr val="tx1"/>
                </a:solidFill>
                <a:latin typeface="Verdana" pitchFamily="34" charset="0"/>
                <a:ea typeface="宋体" pitchFamily="2" charset="-122"/>
              </a:defRPr>
            </a:lvl7pPr>
            <a:lvl8pPr marL="3429000" indent="-228600" eaLnBrk="0" fontAlgn="base" hangingPunct="0">
              <a:spcBef>
                <a:spcPct val="0"/>
              </a:spcBef>
              <a:spcAft>
                <a:spcPct val="0"/>
              </a:spcAft>
              <a:defRPr>
                <a:solidFill>
                  <a:schemeClr val="tx1"/>
                </a:solidFill>
                <a:latin typeface="Verdana" pitchFamily="34" charset="0"/>
                <a:ea typeface="宋体" pitchFamily="2" charset="-122"/>
              </a:defRPr>
            </a:lvl8pPr>
            <a:lvl9pPr marL="3886200" indent="-228600" eaLnBrk="0" fontAlgn="base" hangingPunct="0">
              <a:spcBef>
                <a:spcPct val="0"/>
              </a:spcBef>
              <a:spcAft>
                <a:spcPct val="0"/>
              </a:spcAft>
              <a:defRPr>
                <a:solidFill>
                  <a:schemeClr val="tx1"/>
                </a:solidFill>
                <a:latin typeface="Verdana" pitchFamily="34" charset="0"/>
                <a:ea typeface="宋体" pitchFamily="2" charset="-122"/>
              </a:defRPr>
            </a:lvl9pPr>
          </a:lstStyle>
          <a:p>
            <a:pPr algn="r" eaLnBrk="1" hangingPunct="1"/>
            <a:fld id="{6E330804-4DAC-4692-9AD7-FA31F97DAE50}" type="slidenum">
              <a:rPr lang="zh-CN" altLang="en-US" sz="1200">
                <a:latin typeface="Arial" pitchFamily="34" charset="0"/>
              </a:rPr>
              <a:pPr algn="r" eaLnBrk="1" hangingPunct="1"/>
              <a:t>1</a:t>
            </a:fld>
            <a:endParaRPr lang="en-US" altLang="zh-CN" sz="120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7</a:t>
            </a:r>
            <a:r>
              <a:rPr lang="zh-CN" altLang="en-US" dirty="0"/>
              <a:t>月</a:t>
            </a:r>
            <a:r>
              <a:rPr lang="en-AU" dirty="0"/>
              <a:t>15-17</a:t>
            </a:r>
            <a:r>
              <a:rPr lang="zh-CN" altLang="en-US" dirty="0"/>
              <a:t>日，我院深入一线，赴共青城市开展专题调研。</a:t>
            </a:r>
            <a:endParaRPr lang="en-AU" altLang="zh-CN" dirty="0"/>
          </a:p>
          <a:p>
            <a:endParaRPr lang="en-AU" altLang="zh-CN" dirty="0"/>
          </a:p>
          <a:p>
            <a:r>
              <a:rPr lang="zh-CN" altLang="en-US" dirty="0"/>
              <a:t>调研内容包括共青城市推进金融改革综合试验区的的改革思路、重点和实施路径；共青城私募基金园区的运作情况和发展规划；共青城市新兴产业融资情况、主要问题和发展前景。</a:t>
            </a:r>
            <a:endParaRPr lang="en-AU" altLang="zh-CN" dirty="0"/>
          </a:p>
          <a:p>
            <a:endParaRPr lang="en-AU" altLang="zh-CN" dirty="0"/>
          </a:p>
          <a:p>
            <a:r>
              <a:rPr lang="zh-CN" altLang="en-US" dirty="0"/>
              <a:t>了搞好本次调研活动，金融管理研究院根据共青城市确立的发展定位和目标以及近几年来的发展特点，事先精心制定好了内容充实、针对性强的调研提纲。</a:t>
            </a:r>
            <a:endParaRPr lang="en-AU" altLang="zh-CN" dirty="0"/>
          </a:p>
          <a:p>
            <a:endParaRPr lang="en-AU" altLang="zh-CN" dirty="0"/>
          </a:p>
          <a:p>
            <a:r>
              <a:rPr lang="zh-CN" altLang="en-US" dirty="0"/>
              <a:t>通过调研，调研组对作为昌九一体化进程中的共青先导区的经济社会发展、金融综合改革与创新、新兴产业的发展等都有了全面的了解。在本次调研的基础上，调研组将结合实际对共青城的金融改革与创新、工业园区的产业发展等问题进行更深入的分析研究，力求提出有价值的研究报告和对策建议，为服务地方经济社会发展作出应有的贡献。</a:t>
            </a:r>
            <a:endParaRPr lang="en-AU" altLang="zh-CN" dirty="0"/>
          </a:p>
          <a:p>
            <a:endParaRPr lang="en-AU" dirty="0"/>
          </a:p>
          <a:p>
            <a:endParaRPr lang="en-AU" dirty="0"/>
          </a:p>
          <a:p>
            <a:r>
              <a:rPr lang="zh-CN" altLang="en-US" dirty="0"/>
              <a:t>由我院主持的校科研品牌建设项目（</a:t>
            </a:r>
            <a:r>
              <a:rPr lang="en-AU" dirty="0"/>
              <a:t>B</a:t>
            </a:r>
            <a:r>
              <a:rPr lang="zh-CN" altLang="en-US" dirty="0"/>
              <a:t>类）“江西上市公司发展研究”课题组</a:t>
            </a:r>
            <a:r>
              <a:rPr lang="en-AU" dirty="0"/>
              <a:t>6</a:t>
            </a:r>
            <a:r>
              <a:rPr lang="zh-CN" altLang="en-US" dirty="0"/>
              <a:t>月</a:t>
            </a:r>
            <a:r>
              <a:rPr lang="en-AU" dirty="0"/>
              <a:t>25</a:t>
            </a:r>
            <a:r>
              <a:rPr lang="zh-CN" altLang="en-US" dirty="0"/>
              <a:t>日下午举行开题报告会。报告会明确了课题的主要研究内容与研究目标以及近期的研究工作安排。</a:t>
            </a:r>
            <a:endParaRPr lang="en-AU" dirty="0"/>
          </a:p>
        </p:txBody>
      </p:sp>
      <p:sp>
        <p:nvSpPr>
          <p:cNvPr id="4" name="Slide Number Placeholder 3"/>
          <p:cNvSpPr>
            <a:spLocks noGrp="1"/>
          </p:cNvSpPr>
          <p:nvPr>
            <p:ph type="sldNum" sz="quarter" idx="10"/>
          </p:nvPr>
        </p:nvSpPr>
        <p:spPr/>
        <p:txBody>
          <a:bodyPr/>
          <a:lstStyle/>
          <a:p>
            <a:pPr>
              <a:defRPr/>
            </a:pPr>
            <a:fld id="{B2320663-EE62-4431-A8B2-F752A94AD49F}" type="slidenum">
              <a:rPr lang="zh-CN" altLang="en-US" smtClean="0"/>
              <a:pPr>
                <a:defRPr/>
              </a:pPr>
              <a:t>10</a:t>
            </a:fld>
            <a:endParaRPr lang="en-US" altLang="zh-CN"/>
          </a:p>
        </p:txBody>
      </p:sp>
    </p:spTree>
    <p:extLst>
      <p:ext uri="{BB962C8B-B14F-4D97-AF65-F5344CB8AC3E}">
        <p14:creationId xmlns:p14="http://schemas.microsoft.com/office/powerpoint/2010/main" val="24502102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400" dirty="0"/>
              <a:t>在</a:t>
            </a:r>
            <a:r>
              <a:rPr lang="en-AU" sz="1400" dirty="0"/>
              <a:t>2014</a:t>
            </a:r>
            <a:r>
              <a:rPr lang="zh-CN" altLang="en-US" sz="1400" dirty="0"/>
              <a:t>年，研究院采取了以下举措：</a:t>
            </a:r>
            <a:endParaRPr lang="en-AU" altLang="zh-CN" sz="1400" dirty="0"/>
          </a:p>
          <a:p>
            <a:endParaRPr lang="en-AU" sz="1400" dirty="0"/>
          </a:p>
          <a:p>
            <a:pPr lvl="0"/>
            <a:r>
              <a:rPr lang="zh-CN" altLang="en-US" sz="1400" dirty="0"/>
              <a:t>营造</a:t>
            </a:r>
            <a:r>
              <a:rPr lang="en-AU" sz="1400" dirty="0"/>
              <a:t>“</a:t>
            </a:r>
            <a:r>
              <a:rPr lang="zh-CN" altLang="en-US" sz="1400" dirty="0"/>
              <a:t>无处不在</a:t>
            </a:r>
            <a:r>
              <a:rPr lang="en-AU" sz="1400" dirty="0"/>
              <a:t>”</a:t>
            </a:r>
            <a:r>
              <a:rPr lang="zh-CN" altLang="en-US" sz="1400" dirty="0"/>
              <a:t>的学术氛围。</a:t>
            </a:r>
            <a:endParaRPr lang="en-AU" altLang="zh-CN" sz="1400" dirty="0"/>
          </a:p>
          <a:p>
            <a:pPr lvl="0"/>
            <a:endParaRPr lang="en-AU" sz="1400" dirty="0"/>
          </a:p>
          <a:p>
            <a:pPr lvl="0"/>
            <a:r>
              <a:rPr lang="zh-CN" altLang="en-US" sz="1400" dirty="0"/>
              <a:t>提高教师和学生的国际化视野。大力鼓励和支持教师出国访学和参加重要国际学术会议，丰富教工队伍的海外经历，大力提升教师队伍的国际影响力和竞争力。</a:t>
            </a:r>
            <a:endParaRPr lang="en-AU" altLang="zh-CN" sz="1400" dirty="0"/>
          </a:p>
          <a:p>
            <a:pPr lvl="0"/>
            <a:endParaRPr lang="en-AU" sz="1400" dirty="0"/>
          </a:p>
          <a:p>
            <a:pPr lvl="0"/>
            <a:r>
              <a:rPr lang="zh-CN" altLang="en-US" sz="1400" dirty="0"/>
              <a:t>完善科研评价机制，创造从容宽松的学术氛围。积极探索完善的科研评价体系和激励方式。论文数量和质量并重，形成既关注成功又包容失败、既保持规范又崇尚探索的学术氛围。</a:t>
            </a:r>
            <a:endParaRPr lang="en-AU" altLang="zh-CN" sz="1400" dirty="0"/>
          </a:p>
          <a:p>
            <a:pPr lvl="0"/>
            <a:endParaRPr lang="en-AU" sz="1400" dirty="0"/>
          </a:p>
          <a:p>
            <a:pPr lvl="0"/>
            <a:r>
              <a:rPr lang="zh-CN" altLang="en-US" sz="1400" dirty="0"/>
              <a:t>加强科研国际化氛围，完善科研设备和数据库，营造高水平</a:t>
            </a:r>
            <a:r>
              <a:rPr lang="en-AU" sz="1400" dirty="0"/>
              <a:t>  </a:t>
            </a:r>
            <a:r>
              <a:rPr lang="zh-CN" altLang="en-US" sz="1400" dirty="0"/>
              <a:t>的、国际化的科研服务环境，打造高水平的国际学术发展平 台。</a:t>
            </a:r>
            <a:endParaRPr lang="en-AU" altLang="zh-CN" sz="1400" dirty="0"/>
          </a:p>
          <a:p>
            <a:pPr lvl="0"/>
            <a:endParaRPr lang="en-AU" sz="1400" dirty="0"/>
          </a:p>
          <a:p>
            <a:pPr lvl="0"/>
            <a:r>
              <a:rPr lang="zh-CN" altLang="en-US" sz="1400" dirty="0"/>
              <a:t>启动国际一流的科研管理网站建设。研究院投入资金，仿效海外一流的科研管理网站，结合研究院自身需求，建立国际一流的科研网站。例如，研究院正仿效海外全面推广的</a:t>
            </a:r>
            <a:r>
              <a:rPr lang="en-AU" sz="1400" dirty="0" err="1"/>
              <a:t>eSpace</a:t>
            </a:r>
            <a:r>
              <a:rPr lang="zh-CN" altLang="en-US" sz="1400" dirty="0"/>
              <a:t>科研网站模式，建立起全新的，与国际一流水平接轨的科研管理网站，实现科研信息的全面共享、滚动更新及智能化管理。</a:t>
            </a:r>
            <a:endParaRPr lang="en-AU" sz="1400" dirty="0"/>
          </a:p>
        </p:txBody>
      </p:sp>
      <p:sp>
        <p:nvSpPr>
          <p:cNvPr id="4" name="Slide Number Placeholder 3"/>
          <p:cNvSpPr>
            <a:spLocks noGrp="1"/>
          </p:cNvSpPr>
          <p:nvPr>
            <p:ph type="sldNum" sz="quarter" idx="10"/>
          </p:nvPr>
        </p:nvSpPr>
        <p:spPr/>
        <p:txBody>
          <a:bodyPr/>
          <a:lstStyle/>
          <a:p>
            <a:pPr>
              <a:defRPr/>
            </a:pPr>
            <a:fld id="{B2320663-EE62-4431-A8B2-F752A94AD49F}" type="slidenum">
              <a:rPr lang="zh-CN" altLang="en-US" smtClean="0"/>
              <a:pPr>
                <a:defRPr/>
              </a:pPr>
              <a:t>11</a:t>
            </a:fld>
            <a:endParaRPr lang="en-US" altLang="zh-CN"/>
          </a:p>
        </p:txBody>
      </p:sp>
    </p:spTree>
    <p:extLst>
      <p:ext uri="{BB962C8B-B14F-4D97-AF65-F5344CB8AC3E}">
        <p14:creationId xmlns:p14="http://schemas.microsoft.com/office/powerpoint/2010/main" val="24502102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dirty="0" smtClean="0"/>
          </a:p>
        </p:txBody>
      </p:sp>
      <p:sp>
        <p:nvSpPr>
          <p:cNvPr id="4" name="Slide Number Placeholder 3"/>
          <p:cNvSpPr>
            <a:spLocks noGrp="1"/>
          </p:cNvSpPr>
          <p:nvPr>
            <p:ph type="sldNum" sz="quarter" idx="10"/>
          </p:nvPr>
        </p:nvSpPr>
        <p:spPr/>
        <p:txBody>
          <a:bodyPr/>
          <a:lstStyle/>
          <a:p>
            <a:fld id="{DD15BF42-26F0-4B88-93EB-F57EADCF79AE}" type="slidenum">
              <a:rPr lang="zh-CN" altLang="en-US" smtClean="0"/>
              <a:pPr/>
              <a:t>12</a:t>
            </a:fld>
            <a:endParaRPr lang="en-US" altLang="zh-CN"/>
          </a:p>
        </p:txBody>
      </p:sp>
    </p:spTree>
    <p:extLst>
      <p:ext uri="{BB962C8B-B14F-4D97-AF65-F5344CB8AC3E}">
        <p14:creationId xmlns:p14="http://schemas.microsoft.com/office/powerpoint/2010/main" val="42486756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dirty="0"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400" dirty="0"/>
              <a:t>于</a:t>
            </a:r>
            <a:r>
              <a:rPr lang="en-US" sz="1400" dirty="0"/>
              <a:t>2011</a:t>
            </a:r>
            <a:r>
              <a:rPr lang="zh-CN" altLang="en-US" sz="1400" dirty="0"/>
              <a:t>年</a:t>
            </a:r>
            <a:r>
              <a:rPr lang="en-US" sz="1400" dirty="0"/>
              <a:t>11</a:t>
            </a:r>
            <a:r>
              <a:rPr lang="zh-CN" altLang="en-US" sz="1400" dirty="0"/>
              <a:t>月</a:t>
            </a:r>
            <a:r>
              <a:rPr lang="en-US" sz="1400" dirty="0"/>
              <a:t>28</a:t>
            </a:r>
            <a:r>
              <a:rPr lang="zh-CN" altLang="en-US" sz="1400" dirty="0"/>
              <a:t>日正式成立“金融管理国际研究院”（以下简称，研究院）。</a:t>
            </a:r>
            <a:endParaRPr lang="en-AU" sz="1400" dirty="0"/>
          </a:p>
          <a:p>
            <a:endParaRPr lang="en-AU" altLang="zh-CN" sz="1400" dirty="0"/>
          </a:p>
          <a:p>
            <a:r>
              <a:rPr lang="zh-CN" altLang="en-US" sz="1400" dirty="0"/>
              <a:t>目前我院员工人数</a:t>
            </a:r>
            <a:r>
              <a:rPr lang="en-US" sz="1400" dirty="0"/>
              <a:t>15</a:t>
            </a:r>
            <a:r>
              <a:rPr lang="zh-CN" altLang="en-US" sz="1400" dirty="0"/>
              <a:t>人，其中：海归博士</a:t>
            </a:r>
            <a:r>
              <a:rPr lang="en-AU" sz="1400" dirty="0"/>
              <a:t>10</a:t>
            </a:r>
            <a:r>
              <a:rPr lang="zh-CN" altLang="en-US" sz="1400" dirty="0"/>
              <a:t>人（含柔性引进海归人员</a:t>
            </a:r>
            <a:r>
              <a:rPr lang="en-AU" sz="1400" dirty="0"/>
              <a:t>5</a:t>
            </a:r>
            <a:r>
              <a:rPr lang="zh-CN" altLang="en-US" sz="1400" dirty="0"/>
              <a:t>人），本土博士</a:t>
            </a:r>
            <a:r>
              <a:rPr lang="en-US" sz="1400" dirty="0"/>
              <a:t>3</a:t>
            </a:r>
            <a:r>
              <a:rPr lang="zh-CN" altLang="en-US" sz="1400" dirty="0"/>
              <a:t>人，行政人员</a:t>
            </a:r>
            <a:r>
              <a:rPr lang="en-US" sz="1400" dirty="0"/>
              <a:t>2</a:t>
            </a:r>
            <a:r>
              <a:rPr lang="zh-CN" altLang="en-US" sz="1400" dirty="0"/>
              <a:t>人。</a:t>
            </a:r>
            <a:endParaRPr lang="en-AU" sz="1400" dirty="0"/>
          </a:p>
          <a:p>
            <a:endParaRPr lang="en-AU" dirty="0"/>
          </a:p>
        </p:txBody>
      </p:sp>
      <p:sp>
        <p:nvSpPr>
          <p:cNvPr id="4" name="Slide Number Placeholder 3"/>
          <p:cNvSpPr>
            <a:spLocks noGrp="1"/>
          </p:cNvSpPr>
          <p:nvPr>
            <p:ph type="sldNum" sz="quarter" idx="10"/>
          </p:nvPr>
        </p:nvSpPr>
        <p:spPr/>
        <p:txBody>
          <a:bodyPr/>
          <a:lstStyle/>
          <a:p>
            <a:pPr>
              <a:defRPr/>
            </a:pPr>
            <a:fld id="{B2320663-EE62-4431-A8B2-F752A94AD49F}" type="slidenum">
              <a:rPr lang="zh-CN" altLang="en-US" smtClean="0"/>
              <a:pPr>
                <a:defRPr/>
              </a:pPr>
              <a:t>2</a:t>
            </a:fld>
            <a:endParaRPr lang="en-US" altLang="zh-CN"/>
          </a:p>
        </p:txBody>
      </p:sp>
    </p:spTree>
    <p:extLst>
      <p:ext uri="{BB962C8B-B14F-4D97-AF65-F5344CB8AC3E}">
        <p14:creationId xmlns:p14="http://schemas.microsoft.com/office/powerpoint/2010/main" val="188172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B2320663-EE62-4431-A8B2-F752A94AD49F}" type="slidenum">
              <a:rPr lang="zh-CN" altLang="en-US" smtClean="0"/>
              <a:pPr>
                <a:defRPr/>
              </a:pPr>
              <a:t>3</a:t>
            </a:fld>
            <a:endParaRPr lang="en-US" altLang="zh-CN"/>
          </a:p>
        </p:txBody>
      </p:sp>
    </p:spTree>
    <p:extLst>
      <p:ext uri="{BB962C8B-B14F-4D97-AF65-F5344CB8AC3E}">
        <p14:creationId xmlns:p14="http://schemas.microsoft.com/office/powerpoint/2010/main" val="39220099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400" dirty="0"/>
              <a:t>研究院甫一成立，就明确了前三年的工作重点和发展思路，概括起来就是：建团队、打基础、出成果、上水平。</a:t>
            </a:r>
            <a:endParaRPr lang="en-AU" altLang="zh-CN" sz="1400" dirty="0"/>
          </a:p>
          <a:p>
            <a:endParaRPr lang="en-AU" altLang="zh-CN" sz="1400" dirty="0"/>
          </a:p>
          <a:p>
            <a:r>
              <a:rPr lang="zh-CN" altLang="en-US" sz="1400" dirty="0"/>
              <a:t>年来，研究院按照预定的发展目标蹄疾而步稳，已经取得初步的可喜业绩，为未来的发展奠定了较为扎实的基础。</a:t>
            </a:r>
            <a:endParaRPr lang="en-AU" sz="1400" dirty="0"/>
          </a:p>
          <a:p>
            <a:endParaRPr lang="en-US" sz="1400" dirty="0"/>
          </a:p>
          <a:p>
            <a:r>
              <a:rPr lang="en-US" sz="1400" dirty="0"/>
              <a:t>2014</a:t>
            </a:r>
            <a:r>
              <a:rPr lang="zh-CN" altLang="en-US" sz="1400" dirty="0"/>
              <a:t>年，我院员工在国内外学术期刊发表论文</a:t>
            </a:r>
            <a:r>
              <a:rPr lang="en-US" sz="1400" dirty="0"/>
              <a:t>22</a:t>
            </a:r>
            <a:r>
              <a:rPr lang="zh-CN" altLang="en-US" sz="1400" dirty="0"/>
              <a:t>篇（含</a:t>
            </a:r>
            <a:r>
              <a:rPr lang="en-US" sz="1400" dirty="0"/>
              <a:t>6</a:t>
            </a:r>
            <a:r>
              <a:rPr lang="zh-CN" altLang="en-US" sz="1400" dirty="0"/>
              <a:t>篇已接受、待发表的论文），其中包括世界顶级学术期刊</a:t>
            </a:r>
            <a:r>
              <a:rPr lang="en-AU" sz="1400" dirty="0"/>
              <a:t>1</a:t>
            </a:r>
            <a:r>
              <a:rPr lang="zh-CN" altLang="en-US" sz="1400" dirty="0"/>
              <a:t>篇，</a:t>
            </a:r>
            <a:r>
              <a:rPr lang="en-US" sz="1400" dirty="0"/>
              <a:t>SSCI</a:t>
            </a:r>
            <a:r>
              <a:rPr lang="zh-CN" altLang="en-US" sz="1400" dirty="0"/>
              <a:t>国际权威期刊</a:t>
            </a:r>
            <a:r>
              <a:rPr lang="en-US" sz="1400" dirty="0"/>
              <a:t>13</a:t>
            </a:r>
            <a:r>
              <a:rPr lang="zh-CN" altLang="en-US" sz="1400" dirty="0"/>
              <a:t>篇，国内权威期刊</a:t>
            </a:r>
            <a:r>
              <a:rPr lang="en-US" sz="1400" dirty="0"/>
              <a:t>3</a:t>
            </a:r>
            <a:r>
              <a:rPr lang="zh-CN" altLang="en-US" sz="1400" dirty="0"/>
              <a:t>篇。</a:t>
            </a:r>
            <a:endParaRPr lang="en-AU" sz="1400" dirty="0"/>
          </a:p>
          <a:p>
            <a:endParaRPr lang="en-AU" sz="1400" dirty="0"/>
          </a:p>
        </p:txBody>
      </p:sp>
      <p:sp>
        <p:nvSpPr>
          <p:cNvPr id="4" name="Slide Number Placeholder 3"/>
          <p:cNvSpPr>
            <a:spLocks noGrp="1"/>
          </p:cNvSpPr>
          <p:nvPr>
            <p:ph type="sldNum" sz="quarter" idx="10"/>
          </p:nvPr>
        </p:nvSpPr>
        <p:spPr/>
        <p:txBody>
          <a:bodyPr/>
          <a:lstStyle/>
          <a:p>
            <a:pPr>
              <a:defRPr/>
            </a:pPr>
            <a:fld id="{B2320663-EE62-4431-A8B2-F752A94AD49F}" type="slidenum">
              <a:rPr lang="zh-CN" altLang="en-US" smtClean="0"/>
              <a:pPr>
                <a:defRPr/>
              </a:pPr>
              <a:t>4</a:t>
            </a:fld>
            <a:endParaRPr lang="en-US" altLang="zh-CN"/>
          </a:p>
        </p:txBody>
      </p:sp>
    </p:spTree>
    <p:extLst>
      <p:ext uri="{BB962C8B-B14F-4D97-AF65-F5344CB8AC3E}">
        <p14:creationId xmlns:p14="http://schemas.microsoft.com/office/powerpoint/2010/main" val="28055052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B2320663-EE62-4431-A8B2-F752A94AD49F}" type="slidenum">
              <a:rPr lang="zh-CN" altLang="en-US" smtClean="0"/>
              <a:pPr>
                <a:defRPr/>
              </a:pPr>
              <a:t>5</a:t>
            </a:fld>
            <a:endParaRPr lang="en-US" altLang="zh-CN"/>
          </a:p>
        </p:txBody>
      </p:sp>
    </p:spTree>
    <p:extLst>
      <p:ext uri="{BB962C8B-B14F-4D97-AF65-F5344CB8AC3E}">
        <p14:creationId xmlns:p14="http://schemas.microsoft.com/office/powerpoint/2010/main" val="2316963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400" dirty="0"/>
              <a:t>经过精心的准备，我院青年教师孙秉文获得国家自然科学基金项目立项</a:t>
            </a:r>
            <a:r>
              <a:rPr lang="en-US" altLang="zh-CN" sz="1400" dirty="0"/>
              <a:t>(</a:t>
            </a:r>
            <a:r>
              <a:rPr lang="zh-CN" altLang="en-US" sz="1400" dirty="0"/>
              <a:t>在研）</a:t>
            </a:r>
            <a:r>
              <a:rPr lang="en-US" altLang="zh-CN" sz="1400" dirty="0"/>
              <a:t>,</a:t>
            </a:r>
          </a:p>
          <a:p>
            <a:endParaRPr lang="en-US" altLang="zh-CN" sz="1400" dirty="0"/>
          </a:p>
          <a:p>
            <a:r>
              <a:rPr lang="zh-CN" altLang="en-US" sz="1400" dirty="0"/>
              <a:t>石劲获得澳大利亚科研委员会</a:t>
            </a:r>
            <a:r>
              <a:rPr lang="en-US" altLang="zh-CN" sz="1400" dirty="0"/>
              <a:t>Discovery</a:t>
            </a:r>
            <a:r>
              <a:rPr lang="zh-CN" altLang="en-US" sz="1400" dirty="0"/>
              <a:t>研究基金及澳大利亚金融研究中心科研基金。</a:t>
            </a:r>
            <a:endParaRPr lang="en-AU" altLang="zh-CN" sz="1400" dirty="0"/>
          </a:p>
          <a:p>
            <a:endParaRPr lang="en-AU" altLang="zh-CN" sz="1400" dirty="0"/>
          </a:p>
          <a:p>
            <a:r>
              <a:rPr lang="zh-CN" altLang="en-US" sz="1400" dirty="0"/>
              <a:t>另严武教授获得江西省高校人文社科规划项目</a:t>
            </a:r>
            <a:r>
              <a:rPr lang="en-US" altLang="zh-CN" sz="1400" dirty="0"/>
              <a:t>1</a:t>
            </a:r>
            <a:r>
              <a:rPr lang="zh-CN" altLang="en-US" sz="1400" dirty="0"/>
              <a:t>项。</a:t>
            </a:r>
            <a:endParaRPr lang="en-AU" altLang="zh-CN" sz="1400" dirty="0"/>
          </a:p>
          <a:p>
            <a:endParaRPr lang="en-AU" altLang="zh-CN" sz="1400" dirty="0"/>
          </a:p>
          <a:p>
            <a:r>
              <a:rPr lang="zh-CN" altLang="en-US" sz="1400" dirty="0"/>
              <a:t>目前，我院共有</a:t>
            </a:r>
            <a:r>
              <a:rPr lang="en-US" altLang="zh-CN" sz="1400" dirty="0"/>
              <a:t>12</a:t>
            </a:r>
            <a:r>
              <a:rPr lang="zh-CN" altLang="en-US" sz="1400" dirty="0"/>
              <a:t>项在研科研项目，包括国家级项目</a:t>
            </a:r>
            <a:r>
              <a:rPr lang="en-US" altLang="zh-CN" sz="1400" dirty="0"/>
              <a:t>6</a:t>
            </a:r>
            <a:r>
              <a:rPr lang="zh-CN" altLang="en-US" sz="1400" dirty="0"/>
              <a:t>项。</a:t>
            </a:r>
            <a:endParaRPr lang="en-AU" sz="1400" dirty="0"/>
          </a:p>
        </p:txBody>
      </p:sp>
      <p:sp>
        <p:nvSpPr>
          <p:cNvPr id="4" name="Slide Number Placeholder 3"/>
          <p:cNvSpPr>
            <a:spLocks noGrp="1"/>
          </p:cNvSpPr>
          <p:nvPr>
            <p:ph type="sldNum" sz="quarter" idx="10"/>
          </p:nvPr>
        </p:nvSpPr>
        <p:spPr/>
        <p:txBody>
          <a:bodyPr/>
          <a:lstStyle/>
          <a:p>
            <a:pPr>
              <a:defRPr/>
            </a:pPr>
            <a:fld id="{B2320663-EE62-4431-A8B2-F752A94AD49F}" type="slidenum">
              <a:rPr lang="zh-CN" altLang="en-US" smtClean="0"/>
              <a:pPr>
                <a:defRPr/>
              </a:pPr>
              <a:t>6</a:t>
            </a:fld>
            <a:endParaRPr lang="en-US" altLang="zh-CN"/>
          </a:p>
        </p:txBody>
      </p:sp>
    </p:spTree>
    <p:extLst>
      <p:ext uri="{BB962C8B-B14F-4D97-AF65-F5344CB8AC3E}">
        <p14:creationId xmlns:p14="http://schemas.microsoft.com/office/powerpoint/2010/main" val="264701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B2320663-EE62-4431-A8B2-F752A94AD49F}" type="slidenum">
              <a:rPr lang="zh-CN" altLang="en-US" smtClean="0"/>
              <a:pPr>
                <a:defRPr/>
              </a:pPr>
              <a:t>7</a:t>
            </a:fld>
            <a:endParaRPr lang="en-US" altLang="zh-CN"/>
          </a:p>
        </p:txBody>
      </p:sp>
    </p:spTree>
    <p:extLst>
      <p:ext uri="{BB962C8B-B14F-4D97-AF65-F5344CB8AC3E}">
        <p14:creationId xmlns:p14="http://schemas.microsoft.com/office/powerpoint/2010/main" val="30490517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400" dirty="0"/>
              <a:t>强国际学术交流始终是不可忽视的重要工作。</a:t>
            </a:r>
            <a:endParaRPr lang="en-AU" altLang="zh-CN" sz="1400" dirty="0"/>
          </a:p>
          <a:p>
            <a:endParaRPr lang="en-AU" altLang="zh-CN" sz="1400" dirty="0"/>
          </a:p>
          <a:p>
            <a:r>
              <a:rPr lang="zh-CN" altLang="en-US" sz="1400" dirty="0"/>
              <a:t>研究院通过“请进来”、“走出去”的双向路径，在学术交流方面积极探索，敢闯新路。</a:t>
            </a:r>
            <a:endParaRPr lang="en-AU" altLang="zh-CN" sz="1400" dirty="0"/>
          </a:p>
          <a:p>
            <a:endParaRPr lang="en-AU" sz="1400" dirty="0"/>
          </a:p>
          <a:p>
            <a:r>
              <a:rPr lang="en-AU" sz="1400" dirty="0"/>
              <a:t>2014</a:t>
            </a:r>
            <a:r>
              <a:rPr lang="zh-CN" altLang="en-US" sz="1400" dirty="0"/>
              <a:t>年，研究院先后邀请国外学者讲学</a:t>
            </a:r>
            <a:r>
              <a:rPr lang="en-AU" sz="1400" dirty="0"/>
              <a:t>6</a:t>
            </a:r>
            <a:r>
              <a:rPr lang="zh-CN" altLang="en-US" sz="1400" dirty="0"/>
              <a:t>人次，举办学术讲座</a:t>
            </a:r>
            <a:r>
              <a:rPr lang="en-AU" sz="1400" dirty="0"/>
              <a:t>16</a:t>
            </a:r>
            <a:r>
              <a:rPr lang="zh-CN" altLang="en-US" sz="1400" dirty="0"/>
              <a:t>人次，本院研究人员赴国外讲学和参加学术会议</a:t>
            </a:r>
            <a:r>
              <a:rPr lang="en-AU" sz="1400" dirty="0"/>
              <a:t>17</a:t>
            </a:r>
            <a:r>
              <a:rPr lang="zh-CN" altLang="en-US" sz="1400" dirty="0"/>
              <a:t>人次。</a:t>
            </a:r>
            <a:endParaRPr lang="en-AU" altLang="zh-CN" sz="1400" dirty="0"/>
          </a:p>
          <a:p>
            <a:endParaRPr lang="en-AU" altLang="zh-CN" sz="1400" dirty="0"/>
          </a:p>
          <a:p>
            <a:r>
              <a:rPr lang="zh-CN" altLang="en-US" sz="1400" dirty="0"/>
              <a:t>通过这些交流活动，加强了和国内外学者的学术联系，建立了更多的国际学术合作关系。</a:t>
            </a:r>
            <a:endParaRPr lang="en-AU" altLang="zh-CN" sz="1400" dirty="0"/>
          </a:p>
          <a:p>
            <a:endParaRPr lang="en-AU" sz="1400" dirty="0"/>
          </a:p>
          <a:p>
            <a:r>
              <a:rPr lang="en-AU" sz="1400" dirty="0"/>
              <a:t>2014</a:t>
            </a:r>
            <a:r>
              <a:rPr lang="zh-CN" altLang="en-US" sz="1400" dirty="0"/>
              <a:t>年</a:t>
            </a:r>
            <a:r>
              <a:rPr lang="en-AU" sz="1400" dirty="0"/>
              <a:t>5 </a:t>
            </a:r>
            <a:r>
              <a:rPr lang="zh-CN" altLang="en-US" sz="1400" dirty="0"/>
              <a:t>月，石劲成功当选亚洲金融协会（</a:t>
            </a:r>
            <a:r>
              <a:rPr lang="en-AU" sz="1400" dirty="0"/>
              <a:t>Asian Finance Association)</a:t>
            </a:r>
            <a:r>
              <a:rPr lang="zh-CN" altLang="en-US" sz="1400" dirty="0"/>
              <a:t>理事会理事、执行委员会委员、协会副秘书长，实现了我校教研人员在重要国际学术组织担任要职的零的突破。</a:t>
            </a:r>
            <a:endParaRPr lang="en-AU" altLang="zh-CN" sz="1400" dirty="0"/>
          </a:p>
          <a:p>
            <a:endParaRPr lang="en-AU" sz="1400" dirty="0"/>
          </a:p>
          <a:p>
            <a:r>
              <a:rPr lang="en-AU" sz="1400" dirty="0"/>
              <a:t>2014</a:t>
            </a:r>
            <a:r>
              <a:rPr lang="zh-CN" altLang="en-US" sz="1400" dirty="0"/>
              <a:t>年</a:t>
            </a:r>
            <a:r>
              <a:rPr lang="en-AU" sz="1400" dirty="0"/>
              <a:t>6</a:t>
            </a:r>
            <a:r>
              <a:rPr lang="zh-CN" altLang="en-US" sz="1400" dirty="0"/>
              <a:t>月，在第</a:t>
            </a:r>
            <a:r>
              <a:rPr lang="en-AU" sz="1400" dirty="0"/>
              <a:t>4</a:t>
            </a:r>
            <a:r>
              <a:rPr lang="zh-CN" altLang="en-US" sz="1400" dirty="0"/>
              <a:t>届中国资本市场国际会议上，肖俊作为大会主题演讲人给所有参会人员做主题演讲。</a:t>
            </a:r>
            <a:endParaRPr lang="en-AU" sz="1400" dirty="0"/>
          </a:p>
          <a:p>
            <a:endParaRPr lang="en-AU" sz="1400" dirty="0"/>
          </a:p>
          <a:p>
            <a:r>
              <a:rPr lang="en-AU" sz="1400" dirty="0"/>
              <a:t>14</a:t>
            </a:r>
            <a:r>
              <a:rPr lang="zh-CN" altLang="en-US" sz="1400" dirty="0"/>
              <a:t>年</a:t>
            </a:r>
            <a:r>
              <a:rPr lang="en-AU" sz="1400" dirty="0"/>
              <a:t>12</a:t>
            </a:r>
            <a:r>
              <a:rPr lang="zh-CN" altLang="en-US" sz="1400" dirty="0"/>
              <a:t>月，石劲成功当选全澳</a:t>
            </a:r>
            <a:r>
              <a:rPr lang="en-AU" sz="1400" dirty="0"/>
              <a:t>ERA 2015</a:t>
            </a:r>
            <a:r>
              <a:rPr lang="zh-CN" altLang="en-US" sz="1400" dirty="0"/>
              <a:t>科研评估委员会委员。</a:t>
            </a:r>
            <a:endParaRPr lang="en-AU" sz="1400" dirty="0"/>
          </a:p>
          <a:p>
            <a:endParaRPr lang="en-AU" sz="1400" dirty="0"/>
          </a:p>
          <a:p>
            <a:r>
              <a:rPr lang="en-AU" sz="1400" dirty="0"/>
              <a:t>014</a:t>
            </a:r>
            <a:r>
              <a:rPr lang="zh-CN" altLang="en-US" sz="1400" dirty="0"/>
              <a:t>年</a:t>
            </a:r>
            <a:r>
              <a:rPr lang="en-AU" sz="1400" dirty="0"/>
              <a:t>7</a:t>
            </a:r>
            <a:r>
              <a:rPr lang="zh-CN" altLang="en-US" sz="1400" dirty="0"/>
              <a:t>月，我院和农业部、美国休士顿大学、美国南加州大学、美国宾夕法尼亚大学在北京共同举办了“</a:t>
            </a:r>
            <a:r>
              <a:rPr lang="en-US" sz="1400" dirty="0"/>
              <a:t>Conference on Rural Issues and Development Economics”</a:t>
            </a:r>
            <a:r>
              <a:rPr lang="zh-CN" altLang="en-US" sz="1400" dirty="0"/>
              <a:t>国际会议。</a:t>
            </a:r>
            <a:endParaRPr lang="en-AU" altLang="zh-CN" sz="1400" dirty="0"/>
          </a:p>
          <a:p>
            <a:endParaRPr lang="en-AU" sz="1400" dirty="0"/>
          </a:p>
          <a:p>
            <a:r>
              <a:rPr lang="zh-CN" altLang="en-US" sz="1400" dirty="0"/>
              <a:t>由我校金融管理国际研究院、金融发展与风险防范研究中心共同主办的“第二届赣鄱金融论坛” 于</a:t>
            </a:r>
            <a:r>
              <a:rPr lang="en-AU" sz="1400" dirty="0"/>
              <a:t>12</a:t>
            </a:r>
            <a:r>
              <a:rPr lang="zh-CN" altLang="en-US" sz="1400" dirty="0"/>
              <a:t>月</a:t>
            </a:r>
            <a:r>
              <a:rPr lang="en-AU" sz="1400" dirty="0"/>
              <a:t>20</a:t>
            </a:r>
            <a:r>
              <a:rPr lang="zh-CN" altLang="en-US" sz="1400" dirty="0"/>
              <a:t>日隆重举行。</a:t>
            </a:r>
            <a:endParaRPr lang="en-AU" sz="1400" dirty="0"/>
          </a:p>
          <a:p>
            <a:endParaRPr lang="en-AU" dirty="0"/>
          </a:p>
        </p:txBody>
      </p:sp>
      <p:sp>
        <p:nvSpPr>
          <p:cNvPr id="4" name="Slide Number Placeholder 3"/>
          <p:cNvSpPr>
            <a:spLocks noGrp="1"/>
          </p:cNvSpPr>
          <p:nvPr>
            <p:ph type="sldNum" sz="quarter" idx="10"/>
          </p:nvPr>
        </p:nvSpPr>
        <p:spPr/>
        <p:txBody>
          <a:bodyPr/>
          <a:lstStyle/>
          <a:p>
            <a:pPr>
              <a:defRPr/>
            </a:pPr>
            <a:fld id="{B2320663-EE62-4431-A8B2-F752A94AD49F}" type="slidenum">
              <a:rPr lang="zh-CN" altLang="en-US" smtClean="0"/>
              <a:pPr>
                <a:defRPr/>
              </a:pPr>
              <a:t>8</a:t>
            </a:fld>
            <a:endParaRPr lang="en-US" altLang="zh-CN"/>
          </a:p>
        </p:txBody>
      </p:sp>
    </p:spTree>
    <p:extLst>
      <p:ext uri="{BB962C8B-B14F-4D97-AF65-F5344CB8AC3E}">
        <p14:creationId xmlns:p14="http://schemas.microsoft.com/office/powerpoint/2010/main" val="1045052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400" dirty="0"/>
              <a:t>顺应教学科研改革的大趋势，金融管理国际研究院借助自身国际化窗口的优势，探索研究生培养制度和科研方式的创新与改革。</a:t>
            </a:r>
            <a:endParaRPr lang="en-AU" altLang="zh-CN" sz="1400" dirty="0"/>
          </a:p>
          <a:p>
            <a:endParaRPr lang="en-AU" sz="1400" dirty="0"/>
          </a:p>
          <a:p>
            <a:r>
              <a:rPr lang="en-AU" sz="1400" dirty="0"/>
              <a:t>2014</a:t>
            </a:r>
            <a:r>
              <a:rPr lang="zh-CN" altLang="en-US" sz="1400" dirty="0"/>
              <a:t>年</a:t>
            </a:r>
            <a:r>
              <a:rPr lang="en-AU" sz="1400" dirty="0"/>
              <a:t>10</a:t>
            </a:r>
            <a:r>
              <a:rPr lang="zh-CN" altLang="en-US" sz="1400" dirty="0"/>
              <a:t>月</a:t>
            </a:r>
            <a:r>
              <a:rPr lang="en-AU" sz="1400" dirty="0"/>
              <a:t>9</a:t>
            </a:r>
            <a:r>
              <a:rPr lang="zh-CN" altLang="en-US" sz="1400" dirty="0"/>
              <a:t>日金融管理国际研究院成功举行研究生科研创新人才启明星培养计划（以下简称启明星计划）启动仪式。</a:t>
            </a:r>
            <a:endParaRPr lang="en-AU" sz="1400" dirty="0"/>
          </a:p>
          <a:p>
            <a:endParaRPr lang="en-AU" sz="1400" dirty="0"/>
          </a:p>
          <a:p>
            <a:r>
              <a:rPr lang="en-AU" sz="1400" dirty="0"/>
              <a:t>   </a:t>
            </a:r>
            <a:r>
              <a:rPr lang="zh-CN" altLang="en-US" sz="1400" dirty="0"/>
              <a:t>启明星计划以推动研究生创新培养工程的全面有效实施、加强研究生科研系统、发掘研究生的创新潜能为宗旨，提高研究生的科研创新能力与实践能力，切实提高研究生培养质量，出高质量的成果，培养高水平的学术研究人才。</a:t>
            </a:r>
            <a:endParaRPr lang="en-AU" sz="1400" dirty="0"/>
          </a:p>
          <a:p>
            <a:endParaRPr lang="en-AU" altLang="zh-CN" sz="1400" dirty="0"/>
          </a:p>
          <a:p>
            <a:r>
              <a:rPr lang="zh-CN" altLang="en-US" sz="1400" dirty="0"/>
              <a:t>启明星计划主要分为论文选题、英语文献研读、文献回顾、模型选取与构建、实证分析、论文的写作与修改、论文的写作技巧、以及论文的成果总结等</a:t>
            </a:r>
            <a:r>
              <a:rPr lang="en-AU" sz="1400" dirty="0"/>
              <a:t>8</a:t>
            </a:r>
            <a:r>
              <a:rPr lang="zh-CN" altLang="en-US" sz="1400" dirty="0"/>
              <a:t>个阶段，每个阶段环环相扣，因此称为“里程碑”，而且在每个阶段都有</a:t>
            </a:r>
            <a:r>
              <a:rPr lang="en-AU" sz="1400" dirty="0"/>
              <a:t>3</a:t>
            </a:r>
            <a:r>
              <a:rPr lang="zh-CN" altLang="en-US" sz="1400" dirty="0"/>
              <a:t>到</a:t>
            </a:r>
            <a:r>
              <a:rPr lang="en-AU" sz="1400" dirty="0"/>
              <a:t>4</a:t>
            </a:r>
            <a:r>
              <a:rPr lang="zh-CN" altLang="en-US" sz="1400" dirty="0"/>
              <a:t>次针对本次阶段的专题讲座和学术沙龙，另外还有</a:t>
            </a:r>
            <a:r>
              <a:rPr lang="en-AU" sz="1400" dirty="0"/>
              <a:t>3</a:t>
            </a:r>
            <a:r>
              <a:rPr lang="zh-CN" altLang="en-US" sz="1400" dirty="0"/>
              <a:t>次左右由众多经验丰富的资深学者组成的专家组针对论文投稿的专门辅导，每期启明星计划为期</a:t>
            </a:r>
            <a:r>
              <a:rPr lang="en-AU" sz="1400" dirty="0"/>
              <a:t>3</a:t>
            </a:r>
            <a:r>
              <a:rPr lang="zh-CN" altLang="en-US" sz="1400" dirty="0"/>
              <a:t>年。</a:t>
            </a:r>
            <a:endParaRPr lang="en-AU" sz="1400" dirty="0"/>
          </a:p>
          <a:p>
            <a:endParaRPr lang="en-AU" dirty="0"/>
          </a:p>
        </p:txBody>
      </p:sp>
      <p:sp>
        <p:nvSpPr>
          <p:cNvPr id="4" name="Slide Number Placeholder 3"/>
          <p:cNvSpPr>
            <a:spLocks noGrp="1"/>
          </p:cNvSpPr>
          <p:nvPr>
            <p:ph type="sldNum" sz="quarter" idx="10"/>
          </p:nvPr>
        </p:nvSpPr>
        <p:spPr/>
        <p:txBody>
          <a:bodyPr/>
          <a:lstStyle/>
          <a:p>
            <a:pPr>
              <a:defRPr/>
            </a:pPr>
            <a:fld id="{B2320663-EE62-4431-A8B2-F752A94AD49F}" type="slidenum">
              <a:rPr lang="zh-CN" altLang="en-US" smtClean="0"/>
              <a:pPr>
                <a:defRPr/>
              </a:pPr>
              <a:t>9</a:t>
            </a:fld>
            <a:endParaRPr lang="en-US" altLang="zh-CN"/>
          </a:p>
        </p:txBody>
      </p:sp>
    </p:spTree>
    <p:extLst>
      <p:ext uri="{BB962C8B-B14F-4D97-AF65-F5344CB8AC3E}">
        <p14:creationId xmlns:p14="http://schemas.microsoft.com/office/powerpoint/2010/main" val="24502102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4" name="Freeform 3"/>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a typeface="+mn-ea"/>
            </a:endParaRPr>
          </a:p>
        </p:txBody>
      </p:sp>
      <p:sp>
        <p:nvSpPr>
          <p:cNvPr id="5" name="Freeform 4"/>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a typeface="+mn-ea"/>
            </a:endParaRPr>
          </a:p>
        </p:txBody>
      </p:sp>
      <p:grpSp>
        <p:nvGrpSpPr>
          <p:cNvPr id="6" name="Group 8"/>
          <p:cNvGrpSpPr>
            <a:grpSpLocks/>
          </p:cNvGrpSpPr>
          <p:nvPr/>
        </p:nvGrpSpPr>
        <p:grpSpPr bwMode="auto">
          <a:xfrm>
            <a:off x="-19050" y="203200"/>
            <a:ext cx="9180513" cy="647700"/>
            <a:chOff x="-19045" y="216550"/>
            <a:chExt cx="9180548" cy="649224"/>
          </a:xfrm>
        </p:grpSpPr>
        <p:sp>
          <p:nvSpPr>
            <p:cNvPr id="7" name="Freeform 6"/>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zh-CN" altLang="en-US">
                <a:latin typeface="Arial" pitchFamily="34" charset="0"/>
                <a:cs typeface="Arial" pitchFamily="34" charset="0"/>
              </a:endParaRPr>
            </a:p>
          </p:txBody>
        </p:sp>
        <p:sp>
          <p:nvSpPr>
            <p:cNvPr id="8" name="Freeform 7"/>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zh-CN" altLang="en-US">
                <a:latin typeface="Arial" pitchFamily="34" charset="0"/>
                <a:cs typeface="Arial" pitchFamily="34" charset="0"/>
              </a:endParaRPr>
            </a:p>
          </p:txBody>
        </p:sp>
      </p:grpSp>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0" name="Date Placeholder 29"/>
          <p:cNvSpPr>
            <a:spLocks noGrp="1"/>
          </p:cNvSpPr>
          <p:nvPr>
            <p:ph type="dt" sz="half" idx="10"/>
          </p:nvPr>
        </p:nvSpPr>
        <p:spPr/>
        <p:txBody>
          <a:bodyPr/>
          <a:lstStyle>
            <a:lvl1pPr>
              <a:defRPr>
                <a:solidFill>
                  <a:srgbClr val="D1EAEE"/>
                </a:solidFill>
              </a:defRPr>
            </a:lvl1pPr>
          </a:lstStyle>
          <a:p>
            <a:pPr>
              <a:defRPr/>
            </a:pPr>
            <a:fld id="{FC5C1455-BE09-46AF-BB20-5375DAA6CE9A}" type="datetime1">
              <a:rPr lang="zh-CN" altLang="en-US"/>
              <a:pPr>
                <a:defRPr/>
              </a:pPr>
              <a:t>2015/1/12</a:t>
            </a:fld>
            <a:r>
              <a:rPr lang="en-US" altLang="zh-CN"/>
              <a:t>xxx</a:t>
            </a:r>
            <a:endParaRPr lang="en-US" altLang="en-US"/>
          </a:p>
        </p:txBody>
      </p:sp>
      <p:sp>
        <p:nvSpPr>
          <p:cNvPr id="11" name="Footer Placeholder 18"/>
          <p:cNvSpPr>
            <a:spLocks noGrp="1"/>
          </p:cNvSpPr>
          <p:nvPr>
            <p:ph type="ftr" sz="quarter" idx="11"/>
          </p:nvPr>
        </p:nvSpPr>
        <p:spPr/>
        <p:txBody>
          <a:bodyPr/>
          <a:lstStyle>
            <a:lvl1pPr>
              <a:defRPr>
                <a:solidFill>
                  <a:srgbClr val="D1EAEE"/>
                </a:solidFill>
              </a:defRPr>
            </a:lvl1pPr>
          </a:lstStyle>
          <a:p>
            <a:pPr>
              <a:defRPr/>
            </a:pPr>
            <a:r>
              <a:rPr lang="en-US" altLang="en-US"/>
              <a:t>xxx</a:t>
            </a:r>
          </a:p>
        </p:txBody>
      </p:sp>
      <p:sp>
        <p:nvSpPr>
          <p:cNvPr id="12" name="Slide Number Placeholder 26"/>
          <p:cNvSpPr>
            <a:spLocks noGrp="1"/>
          </p:cNvSpPr>
          <p:nvPr>
            <p:ph type="sldNum" sz="quarter" idx="12"/>
          </p:nvPr>
        </p:nvSpPr>
        <p:spPr>
          <a:xfrm>
            <a:off x="7924800" y="6356350"/>
            <a:ext cx="762000" cy="365125"/>
          </a:xfrm>
        </p:spPr>
        <p:txBody>
          <a:bodyPr/>
          <a:lstStyle>
            <a:lvl1pPr>
              <a:defRPr>
                <a:solidFill>
                  <a:srgbClr val="D1EAEE"/>
                </a:solidFill>
              </a:defRPr>
            </a:lvl1pPr>
          </a:lstStyle>
          <a:p>
            <a:pPr>
              <a:defRPr/>
            </a:pPr>
            <a:fld id="{9AF66D41-1DA7-4EDC-898C-F832B574880A}" type="slidenum">
              <a:rPr lang="en-US" altLang="en-US"/>
              <a:pPr>
                <a:defRPr/>
              </a:pPr>
              <a:t>‹#›</a:t>
            </a:fld>
            <a:endParaRPr lang="en-US" altLang="en-US"/>
          </a:p>
        </p:txBody>
      </p:sp>
    </p:spTree>
    <p:extLst>
      <p:ext uri="{BB962C8B-B14F-4D97-AF65-F5344CB8AC3E}">
        <p14:creationId xmlns:p14="http://schemas.microsoft.com/office/powerpoint/2010/main" val="79208301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14:prism isContent="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fld id="{D1C319EB-4729-4A98-8E09-5FD5A3EC61BA}" type="datetime1">
              <a:rPr lang="zh-CN" altLang="en-US"/>
              <a:pPr>
                <a:defRPr/>
              </a:pPr>
              <a:t>2015/1/12</a:t>
            </a:fld>
            <a:endParaRPr lang="en-US" altLang="zh-CN"/>
          </a:p>
        </p:txBody>
      </p:sp>
      <p:sp>
        <p:nvSpPr>
          <p:cNvPr id="3" name="Rectangle 7"/>
          <p:cNvSpPr>
            <a:spLocks noGrp="1" noChangeArrowheads="1"/>
          </p:cNvSpPr>
          <p:nvPr>
            <p:ph type="ftr" sz="quarter" idx="11"/>
          </p:nvPr>
        </p:nvSpPr>
        <p:spPr>
          <a:ln/>
        </p:spPr>
        <p:txBody>
          <a:bodyPr/>
          <a:lstStyle>
            <a:lvl1pPr>
              <a:defRPr/>
            </a:lvl1pPr>
          </a:lstStyle>
          <a:p>
            <a:pPr>
              <a:defRPr/>
            </a:pPr>
            <a:endParaRPr lang="zh-CN" altLang="en-US"/>
          </a:p>
        </p:txBody>
      </p:sp>
      <p:sp>
        <p:nvSpPr>
          <p:cNvPr id="4" name="Rectangle 8"/>
          <p:cNvSpPr>
            <a:spLocks noGrp="1" noChangeArrowheads="1"/>
          </p:cNvSpPr>
          <p:nvPr>
            <p:ph type="sldNum" sz="quarter" idx="12"/>
          </p:nvPr>
        </p:nvSpPr>
        <p:spPr>
          <a:ln/>
        </p:spPr>
        <p:txBody>
          <a:bodyPr/>
          <a:lstStyle>
            <a:lvl1pPr>
              <a:defRPr/>
            </a:lvl1pPr>
          </a:lstStyle>
          <a:p>
            <a:pPr>
              <a:defRPr/>
            </a:pPr>
            <a:fld id="{102D70E2-7D6F-437F-BA49-5F6BEC37241A}" type="slidenum">
              <a:rPr lang="zh-CN" altLang="en-US"/>
              <a:pPr>
                <a:defRPr/>
              </a:pPr>
              <a:t>‹#›</a:t>
            </a:fld>
            <a:endParaRPr lang="en-US" altLang="zh-CN"/>
          </a:p>
        </p:txBody>
      </p:sp>
    </p:spTree>
    <p:extLst>
      <p:ext uri="{BB962C8B-B14F-4D97-AF65-F5344CB8AC3E}">
        <p14:creationId xmlns:p14="http://schemas.microsoft.com/office/powerpoint/2010/main" val="2554614988"/>
      </p:ext>
    </p:extLst>
  </p:cSld>
  <p:clrMapOvr>
    <a:masterClrMapping/>
  </p:clrMapOvr>
  <mc:AlternateContent xmlns:mc="http://schemas.openxmlformats.org/markup-compatibility/2006" xmlns:p14="http://schemas.microsoft.com/office/powerpoint/2010/main">
    <mc:Choice Requires="p14">
      <p:transition spd="slow" p14:dur="1250">
        <p14:prism isContent="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fld id="{8BE751A6-A99F-4883-9BB1-5806C1C16954}" type="datetime1">
              <a:rPr lang="zh-CN" altLang="en-US"/>
              <a:pPr>
                <a:defRPr/>
              </a:pPr>
              <a:t>2015/1/12</a:t>
            </a:fld>
            <a:endParaRPr lang="en-US" altLang="zh-CN"/>
          </a:p>
        </p:txBody>
      </p:sp>
      <p:sp>
        <p:nvSpPr>
          <p:cNvPr id="6" name="Rectangle 7"/>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8"/>
          <p:cNvSpPr>
            <a:spLocks noGrp="1" noChangeArrowheads="1"/>
          </p:cNvSpPr>
          <p:nvPr>
            <p:ph type="sldNum" sz="quarter" idx="12"/>
          </p:nvPr>
        </p:nvSpPr>
        <p:spPr>
          <a:ln/>
        </p:spPr>
        <p:txBody>
          <a:bodyPr/>
          <a:lstStyle>
            <a:lvl1pPr>
              <a:defRPr/>
            </a:lvl1pPr>
          </a:lstStyle>
          <a:p>
            <a:pPr>
              <a:defRPr/>
            </a:pPr>
            <a:fld id="{7638FB9E-13BA-46C1-9C96-D4A719E2B56F}" type="slidenum">
              <a:rPr lang="zh-CN" altLang="en-US"/>
              <a:pPr>
                <a:defRPr/>
              </a:pPr>
              <a:t>‹#›</a:t>
            </a:fld>
            <a:endParaRPr lang="en-US" altLang="zh-CN"/>
          </a:p>
        </p:txBody>
      </p:sp>
    </p:spTree>
    <p:extLst>
      <p:ext uri="{BB962C8B-B14F-4D97-AF65-F5344CB8AC3E}">
        <p14:creationId xmlns:p14="http://schemas.microsoft.com/office/powerpoint/2010/main" val="3861791731"/>
      </p:ext>
    </p:extLst>
  </p:cSld>
  <p:clrMapOvr>
    <a:masterClrMapping/>
  </p:clrMapOvr>
  <mc:AlternateContent xmlns:mc="http://schemas.openxmlformats.org/markup-compatibility/2006" xmlns:p14="http://schemas.microsoft.com/office/powerpoint/2010/main">
    <mc:Choice Requires="p14">
      <p:transition spd="slow" p14:dur="1250">
        <p14:prism isContent="1"/>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fld id="{BDF2D9BE-A928-4538-A767-19B470FEF513}" type="datetime1">
              <a:rPr lang="zh-CN" altLang="en-US"/>
              <a:pPr>
                <a:defRPr/>
              </a:pPr>
              <a:t>2015/1/12</a:t>
            </a:fld>
            <a:endParaRPr lang="en-US" altLang="zh-CN"/>
          </a:p>
        </p:txBody>
      </p:sp>
      <p:sp>
        <p:nvSpPr>
          <p:cNvPr id="6" name="Rectangle 7"/>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8"/>
          <p:cNvSpPr>
            <a:spLocks noGrp="1" noChangeArrowheads="1"/>
          </p:cNvSpPr>
          <p:nvPr>
            <p:ph type="sldNum" sz="quarter" idx="12"/>
          </p:nvPr>
        </p:nvSpPr>
        <p:spPr>
          <a:ln/>
        </p:spPr>
        <p:txBody>
          <a:bodyPr/>
          <a:lstStyle>
            <a:lvl1pPr>
              <a:defRPr/>
            </a:lvl1pPr>
          </a:lstStyle>
          <a:p>
            <a:pPr>
              <a:defRPr/>
            </a:pPr>
            <a:fld id="{A027FEC3-022D-4E6B-AE74-6AEB08B36DE7}" type="slidenum">
              <a:rPr lang="zh-CN" altLang="en-US"/>
              <a:pPr>
                <a:defRPr/>
              </a:pPr>
              <a:t>‹#›</a:t>
            </a:fld>
            <a:endParaRPr lang="en-US" altLang="zh-CN"/>
          </a:p>
        </p:txBody>
      </p:sp>
    </p:spTree>
    <p:extLst>
      <p:ext uri="{BB962C8B-B14F-4D97-AF65-F5344CB8AC3E}">
        <p14:creationId xmlns:p14="http://schemas.microsoft.com/office/powerpoint/2010/main" val="4212239517"/>
      </p:ext>
    </p:extLst>
  </p:cSld>
  <p:clrMapOvr>
    <a:masterClrMapping/>
  </p:clrMapOvr>
  <mc:AlternateContent xmlns:mc="http://schemas.openxmlformats.org/markup-compatibility/2006" xmlns:p14="http://schemas.microsoft.com/office/powerpoint/2010/main">
    <mc:Choice Requires="p14">
      <p:transition spd="slow" p14:dur="1250">
        <p14:prism isContent="1"/>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6"/>
          <p:cNvSpPr>
            <a:spLocks noGrp="1" noChangeArrowheads="1"/>
          </p:cNvSpPr>
          <p:nvPr>
            <p:ph type="dt" sz="half" idx="10"/>
          </p:nvPr>
        </p:nvSpPr>
        <p:spPr>
          <a:ln/>
        </p:spPr>
        <p:txBody>
          <a:bodyPr/>
          <a:lstStyle>
            <a:lvl1pPr>
              <a:defRPr/>
            </a:lvl1pPr>
          </a:lstStyle>
          <a:p>
            <a:pPr>
              <a:defRPr/>
            </a:pPr>
            <a:fld id="{A9E640AC-B2C8-44C9-B9EE-475B4C6D5E70}" type="datetime1">
              <a:rPr lang="zh-CN" altLang="en-US"/>
              <a:pPr>
                <a:defRPr/>
              </a:pPr>
              <a:t>2015/1/12</a:t>
            </a:fld>
            <a:endParaRPr lang="en-US" altLang="zh-CN"/>
          </a:p>
        </p:txBody>
      </p:sp>
      <p:sp>
        <p:nvSpPr>
          <p:cNvPr id="5" name="Rectangle 7"/>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8"/>
          <p:cNvSpPr>
            <a:spLocks noGrp="1" noChangeArrowheads="1"/>
          </p:cNvSpPr>
          <p:nvPr>
            <p:ph type="sldNum" sz="quarter" idx="12"/>
          </p:nvPr>
        </p:nvSpPr>
        <p:spPr>
          <a:ln/>
        </p:spPr>
        <p:txBody>
          <a:bodyPr/>
          <a:lstStyle>
            <a:lvl1pPr>
              <a:defRPr/>
            </a:lvl1pPr>
          </a:lstStyle>
          <a:p>
            <a:pPr>
              <a:defRPr/>
            </a:pPr>
            <a:fld id="{A06A436E-E9B8-4AC1-B70D-AA49030CF616}" type="slidenum">
              <a:rPr lang="zh-CN" altLang="en-US"/>
              <a:pPr>
                <a:defRPr/>
              </a:pPr>
              <a:t>‹#›</a:t>
            </a:fld>
            <a:endParaRPr lang="en-US" altLang="zh-CN"/>
          </a:p>
        </p:txBody>
      </p:sp>
    </p:spTree>
    <p:extLst>
      <p:ext uri="{BB962C8B-B14F-4D97-AF65-F5344CB8AC3E}">
        <p14:creationId xmlns:p14="http://schemas.microsoft.com/office/powerpoint/2010/main" val="3215401801"/>
      </p:ext>
    </p:extLst>
  </p:cSld>
  <p:clrMapOvr>
    <a:masterClrMapping/>
  </p:clrMapOvr>
  <mc:AlternateContent xmlns:mc="http://schemas.openxmlformats.org/markup-compatibility/2006" xmlns:p14="http://schemas.microsoft.com/office/powerpoint/2010/main">
    <mc:Choice Requires="p14">
      <p:transition spd="slow" p14:dur="1250">
        <p14:prism isContent="1"/>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6"/>
          <p:cNvSpPr>
            <a:spLocks noGrp="1" noChangeArrowheads="1"/>
          </p:cNvSpPr>
          <p:nvPr>
            <p:ph type="dt" sz="half" idx="10"/>
          </p:nvPr>
        </p:nvSpPr>
        <p:spPr>
          <a:ln/>
        </p:spPr>
        <p:txBody>
          <a:bodyPr/>
          <a:lstStyle>
            <a:lvl1pPr>
              <a:defRPr/>
            </a:lvl1pPr>
          </a:lstStyle>
          <a:p>
            <a:pPr>
              <a:defRPr/>
            </a:pPr>
            <a:fld id="{9F12F8D2-B97E-401B-9650-1FFD52F46701}" type="datetime1">
              <a:rPr lang="zh-CN" altLang="en-US"/>
              <a:pPr>
                <a:defRPr/>
              </a:pPr>
              <a:t>2015/1/12</a:t>
            </a:fld>
            <a:endParaRPr lang="en-US" altLang="zh-CN"/>
          </a:p>
        </p:txBody>
      </p:sp>
      <p:sp>
        <p:nvSpPr>
          <p:cNvPr id="5" name="Rectangle 7"/>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8"/>
          <p:cNvSpPr>
            <a:spLocks noGrp="1" noChangeArrowheads="1"/>
          </p:cNvSpPr>
          <p:nvPr>
            <p:ph type="sldNum" sz="quarter" idx="12"/>
          </p:nvPr>
        </p:nvSpPr>
        <p:spPr>
          <a:ln/>
        </p:spPr>
        <p:txBody>
          <a:bodyPr/>
          <a:lstStyle>
            <a:lvl1pPr>
              <a:defRPr/>
            </a:lvl1pPr>
          </a:lstStyle>
          <a:p>
            <a:pPr>
              <a:defRPr/>
            </a:pPr>
            <a:fld id="{FC43E775-1067-4A83-BE1B-9FC637937181}" type="slidenum">
              <a:rPr lang="zh-CN" altLang="en-US"/>
              <a:pPr>
                <a:defRPr/>
              </a:pPr>
              <a:t>‹#›</a:t>
            </a:fld>
            <a:endParaRPr lang="en-US" altLang="zh-CN"/>
          </a:p>
        </p:txBody>
      </p:sp>
    </p:spTree>
    <p:extLst>
      <p:ext uri="{BB962C8B-B14F-4D97-AF65-F5344CB8AC3E}">
        <p14:creationId xmlns:p14="http://schemas.microsoft.com/office/powerpoint/2010/main" val="1002672667"/>
      </p:ext>
    </p:extLst>
  </p:cSld>
  <p:clrMapOvr>
    <a:masterClrMapping/>
  </p:clrMapOvr>
  <mc:AlternateContent xmlns:mc="http://schemas.openxmlformats.org/markup-compatibility/2006" xmlns:p14="http://schemas.microsoft.com/office/powerpoint/2010/main">
    <mc:Choice Requires="p14">
      <p:transition spd="slow" p14:dur="1250">
        <p14:prism isContent="1"/>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smtClean="0"/>
              <a:t>Click to edit Master title style</a:t>
            </a:r>
            <a:endParaRPr lang="en-AU"/>
          </a:p>
        </p:txBody>
      </p:sp>
      <p:sp>
        <p:nvSpPr>
          <p:cNvPr id="3" name="Text Placeholder 2"/>
          <p:cNvSpPr>
            <a:spLocks noGrp="1"/>
          </p:cNvSpPr>
          <p:nvPr>
            <p:ph type="body" sz="half" idx="1"/>
          </p:nvPr>
        </p:nvSpPr>
        <p:spPr>
          <a:xfrm>
            <a:off x="5667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34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6"/>
          <p:cNvSpPr>
            <a:spLocks noGrp="1" noChangeArrowheads="1"/>
          </p:cNvSpPr>
          <p:nvPr>
            <p:ph type="dt" sz="half" idx="10"/>
          </p:nvPr>
        </p:nvSpPr>
        <p:spPr>
          <a:ln/>
        </p:spPr>
        <p:txBody>
          <a:bodyPr/>
          <a:lstStyle>
            <a:lvl1pPr>
              <a:defRPr/>
            </a:lvl1pPr>
          </a:lstStyle>
          <a:p>
            <a:pPr>
              <a:defRPr/>
            </a:pPr>
            <a:fld id="{FEBD56CF-13EE-44DD-84B2-3363D9881E80}" type="datetime1">
              <a:rPr lang="zh-CN" altLang="en-US"/>
              <a:pPr>
                <a:defRPr/>
              </a:pPr>
              <a:t>2015/1/12</a:t>
            </a:fld>
            <a:endParaRPr lang="en-US" altLang="zh-CN"/>
          </a:p>
        </p:txBody>
      </p:sp>
      <p:sp>
        <p:nvSpPr>
          <p:cNvPr id="6" name="Rectangle 7"/>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8"/>
          <p:cNvSpPr>
            <a:spLocks noGrp="1" noChangeArrowheads="1"/>
          </p:cNvSpPr>
          <p:nvPr>
            <p:ph type="sldNum" sz="quarter" idx="12"/>
          </p:nvPr>
        </p:nvSpPr>
        <p:spPr>
          <a:ln/>
        </p:spPr>
        <p:txBody>
          <a:bodyPr/>
          <a:lstStyle>
            <a:lvl1pPr>
              <a:defRPr/>
            </a:lvl1pPr>
          </a:lstStyle>
          <a:p>
            <a:pPr>
              <a:defRPr/>
            </a:pPr>
            <a:fld id="{62D0CA2A-3F97-4AC8-B838-41DF242277CD}" type="slidenum">
              <a:rPr lang="zh-CN" altLang="en-US"/>
              <a:pPr>
                <a:defRPr/>
              </a:pPr>
              <a:t>‹#›</a:t>
            </a:fld>
            <a:endParaRPr lang="en-US" altLang="zh-CN"/>
          </a:p>
        </p:txBody>
      </p:sp>
    </p:spTree>
    <p:extLst>
      <p:ext uri="{BB962C8B-B14F-4D97-AF65-F5344CB8AC3E}">
        <p14:creationId xmlns:p14="http://schemas.microsoft.com/office/powerpoint/2010/main" val="1872981583"/>
      </p:ext>
    </p:extLst>
  </p:cSld>
  <p:clrMapOvr>
    <a:masterClrMapping/>
  </p:clrMapOvr>
  <mc:AlternateContent xmlns:mc="http://schemas.openxmlformats.org/markup-compatibility/2006" xmlns:p14="http://schemas.microsoft.com/office/powerpoint/2010/main">
    <mc:Choice Requires="p14">
      <p:transition spd="slow" p14:dur="1250">
        <p14:prism isContent="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4" name="Freeform 3"/>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a typeface="+mn-ea"/>
            </a:endParaRPr>
          </a:p>
        </p:txBody>
      </p:sp>
      <p:sp>
        <p:nvSpPr>
          <p:cNvPr id="5" name="Freeform 4"/>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a typeface="+mn-ea"/>
            </a:endParaRPr>
          </a:p>
        </p:txBody>
      </p:sp>
      <p:grpSp>
        <p:nvGrpSpPr>
          <p:cNvPr id="6" name="Group 1"/>
          <p:cNvGrpSpPr>
            <a:grpSpLocks/>
          </p:cNvGrpSpPr>
          <p:nvPr/>
        </p:nvGrpSpPr>
        <p:grpSpPr bwMode="auto">
          <a:xfrm>
            <a:off x="-19050" y="203200"/>
            <a:ext cx="9180513" cy="647700"/>
            <a:chOff x="-19045" y="216550"/>
            <a:chExt cx="9180548" cy="649224"/>
          </a:xfrm>
        </p:grpSpPr>
        <p:sp>
          <p:nvSpPr>
            <p:cNvPr id="7" name="Freeform 6"/>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zh-CN" altLang="en-US">
                <a:latin typeface="Arial" pitchFamily="34" charset="0"/>
                <a:cs typeface="Arial" pitchFamily="34" charset="0"/>
              </a:endParaRPr>
            </a:p>
          </p:txBody>
        </p:sp>
        <p:sp>
          <p:nvSpPr>
            <p:cNvPr id="8" name="Freeform 7"/>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zh-CN" altLang="en-US">
                <a:latin typeface="Arial" pitchFamily="34" charset="0"/>
                <a:cs typeface="Arial" pitchFamily="34" charset="0"/>
              </a:endParaRPr>
            </a:p>
          </p:txBody>
        </p:sp>
      </p:grpSp>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solidFill>
                  <a:srgbClr val="D1EAEE"/>
                </a:solidFill>
              </a:defRPr>
            </a:lvl1pPr>
          </a:lstStyle>
          <a:p>
            <a:pPr>
              <a:defRPr/>
            </a:pPr>
            <a:fld id="{37834093-9AA4-46CA-8AC2-6CC2D2EB4BA3}" type="datetime1">
              <a:rPr lang="zh-CN" altLang="en-US"/>
              <a:pPr>
                <a:defRPr/>
              </a:pPr>
              <a:t>2015/1/12</a:t>
            </a:fld>
            <a:r>
              <a:rPr lang="en-US" altLang="zh-CN"/>
              <a:t>xxx</a:t>
            </a:r>
            <a:endParaRPr lang="en-US" altLang="en-US"/>
          </a:p>
        </p:txBody>
      </p:sp>
      <p:sp>
        <p:nvSpPr>
          <p:cNvPr id="10" name="Footer Placeholder 4"/>
          <p:cNvSpPr>
            <a:spLocks noGrp="1"/>
          </p:cNvSpPr>
          <p:nvPr>
            <p:ph type="ftr" sz="quarter" idx="11"/>
          </p:nvPr>
        </p:nvSpPr>
        <p:spPr/>
        <p:txBody>
          <a:bodyPr/>
          <a:lstStyle>
            <a:lvl1pPr>
              <a:defRPr>
                <a:solidFill>
                  <a:srgbClr val="D1EAEE"/>
                </a:solidFill>
              </a:defRPr>
            </a:lvl1pPr>
          </a:lstStyle>
          <a:p>
            <a:pPr>
              <a:defRPr/>
            </a:pPr>
            <a:r>
              <a:rPr lang="en-US" altLang="en-US"/>
              <a:t>xxx</a:t>
            </a:r>
          </a:p>
        </p:txBody>
      </p:sp>
      <p:sp>
        <p:nvSpPr>
          <p:cNvPr id="11" name="Slide Number Placeholder 5"/>
          <p:cNvSpPr>
            <a:spLocks noGrp="1"/>
          </p:cNvSpPr>
          <p:nvPr>
            <p:ph type="sldNum" sz="quarter" idx="12"/>
          </p:nvPr>
        </p:nvSpPr>
        <p:spPr>
          <a:xfrm>
            <a:off x="7924800" y="6356350"/>
            <a:ext cx="762000" cy="365125"/>
          </a:xfrm>
        </p:spPr>
        <p:txBody>
          <a:bodyPr/>
          <a:lstStyle>
            <a:lvl1pPr>
              <a:defRPr>
                <a:solidFill>
                  <a:srgbClr val="D1EAEE"/>
                </a:solidFill>
              </a:defRPr>
            </a:lvl1pPr>
          </a:lstStyle>
          <a:p>
            <a:pPr>
              <a:defRPr/>
            </a:pPr>
            <a:fld id="{1D7F9557-F6CF-4A39-80DE-CD4ED861DED1}" type="slidenum">
              <a:rPr lang="en-US" altLang="en-US"/>
              <a:pPr>
                <a:defRPr/>
              </a:pPr>
              <a:t>‹#›</a:t>
            </a:fld>
            <a:endParaRPr lang="en-US" altLang="en-US"/>
          </a:p>
        </p:txBody>
      </p:sp>
    </p:spTree>
    <p:extLst>
      <p:ext uri="{BB962C8B-B14F-4D97-AF65-F5344CB8AC3E}">
        <p14:creationId xmlns:p14="http://schemas.microsoft.com/office/powerpoint/2010/main" val="154392816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14:prism isContent="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latin typeface="Verdana" pitchFamily="34" charset="0"/>
              <a:ea typeface="宋体" pitchFamily="2" charset="-122"/>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a typeface="+mn-ea"/>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a typeface="+mn-ea"/>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2050F00F-19EA-4334-B6D7-8BA36F278DE1}" type="datetime1">
              <a:rPr lang="zh-CN" altLang="en-US"/>
              <a:pPr>
                <a:defRPr/>
              </a:pPr>
              <a:t>2015/1/12</a:t>
            </a:fld>
            <a:r>
              <a:rPr lang="en-US" altLang="zh-CN"/>
              <a:t>xxx</a:t>
            </a:r>
            <a:endParaRPr lang="en-US" altLang="en-US"/>
          </a:p>
        </p:txBody>
      </p:sp>
      <p:sp>
        <p:nvSpPr>
          <p:cNvPr id="10" name="Footer Placeholder 5"/>
          <p:cNvSpPr>
            <a:spLocks noGrp="1"/>
          </p:cNvSpPr>
          <p:nvPr>
            <p:ph type="ftr" sz="quarter" idx="11"/>
          </p:nvPr>
        </p:nvSpPr>
        <p:spPr/>
        <p:txBody>
          <a:bodyPr/>
          <a:lstStyle>
            <a:lvl1pPr>
              <a:defRPr/>
            </a:lvl1pPr>
          </a:lstStyle>
          <a:p>
            <a:pPr>
              <a:defRPr/>
            </a:pPr>
            <a:r>
              <a:rPr lang="en-US" altLang="en-US"/>
              <a:t>xxx</a:t>
            </a:r>
          </a:p>
        </p:txBody>
      </p:sp>
      <p:sp>
        <p:nvSpPr>
          <p:cNvPr id="11" name="Slide Number Placeholder 6"/>
          <p:cNvSpPr>
            <a:spLocks noGrp="1"/>
          </p:cNvSpPr>
          <p:nvPr>
            <p:ph type="sldNum" sz="quarter" idx="12"/>
          </p:nvPr>
        </p:nvSpPr>
        <p:spPr/>
        <p:txBody>
          <a:bodyPr/>
          <a:lstStyle>
            <a:lvl1pPr>
              <a:defRPr/>
            </a:lvl1pPr>
          </a:lstStyle>
          <a:p>
            <a:pPr>
              <a:defRPr/>
            </a:pPr>
            <a:fld id="{5DFB7B94-5B32-4DA2-AEAC-E3CFA93963BA}" type="slidenum">
              <a:rPr lang="en-US" altLang="en-US"/>
              <a:pPr>
                <a:defRPr/>
              </a:pPr>
              <a:t>‹#›</a:t>
            </a:fld>
            <a:endParaRPr lang="en-US" altLang="en-US"/>
          </a:p>
        </p:txBody>
      </p:sp>
    </p:spTree>
    <p:extLst>
      <p:ext uri="{BB962C8B-B14F-4D97-AF65-F5344CB8AC3E}">
        <p14:creationId xmlns:p14="http://schemas.microsoft.com/office/powerpoint/2010/main" val="2301649281"/>
      </p:ext>
    </p:extLst>
  </p:cSld>
  <p:clrMapOvr>
    <a:masterClrMapping/>
  </p:clrMapOvr>
  <mc:AlternateContent xmlns:mc="http://schemas.openxmlformats.org/markup-compatibility/2006" xmlns:p14="http://schemas.microsoft.com/office/powerpoint/2010/main">
    <mc:Choice Requires="p14">
      <p:transition spd="slow" p14:dur="1250">
        <p14:prism isContent="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1314299689 h 1000"/>
              <a:gd name="T6" fmla="*/ 0 w 1000"/>
              <a:gd name="T7" fmla="*/ 1314299689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AU"/>
          </a:p>
        </p:txBody>
      </p:sp>
      <p:sp>
        <p:nvSpPr>
          <p:cNvPr id="82946"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82947"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US"/>
              <a:t>Click to edit Master subtitle style</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fld id="{45E1BD39-E766-4112-A98B-3ED48CB7C1FA}" type="datetime1">
              <a:rPr lang="zh-CN" altLang="en-US"/>
              <a:pPr>
                <a:defRPr/>
              </a:pPr>
              <a:t>2015/1/12</a:t>
            </a:fld>
            <a:endParaRPr lang="en-US" altLang="zh-CN"/>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E44F8A21-0F28-4297-8971-E75091617A2B}" type="slidenum">
              <a:rPr lang="zh-CN" altLang="en-US"/>
              <a:pPr>
                <a:defRPr/>
              </a:pPr>
              <a:t>‹#›</a:t>
            </a:fld>
            <a:endParaRPr lang="en-US" altLang="zh-CN"/>
          </a:p>
        </p:txBody>
      </p:sp>
    </p:spTree>
    <p:extLst>
      <p:ext uri="{BB962C8B-B14F-4D97-AF65-F5344CB8AC3E}">
        <p14:creationId xmlns:p14="http://schemas.microsoft.com/office/powerpoint/2010/main" val="2073896466"/>
      </p:ext>
    </p:extLst>
  </p:cSld>
  <p:clrMapOvr>
    <a:masterClrMapping/>
  </p:clrMapOvr>
  <mc:AlternateContent xmlns:mc="http://schemas.openxmlformats.org/markup-compatibility/2006" xmlns:p14="http://schemas.microsoft.com/office/powerpoint/2010/main">
    <mc:Choice Requires="p14">
      <p:transition spd="slow" p14:dur="1250">
        <p14:prism isContent="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6"/>
          <p:cNvSpPr>
            <a:spLocks noGrp="1" noChangeArrowheads="1"/>
          </p:cNvSpPr>
          <p:nvPr>
            <p:ph type="dt" sz="half" idx="10"/>
          </p:nvPr>
        </p:nvSpPr>
        <p:spPr>
          <a:ln/>
        </p:spPr>
        <p:txBody>
          <a:bodyPr/>
          <a:lstStyle>
            <a:lvl1pPr>
              <a:defRPr/>
            </a:lvl1pPr>
          </a:lstStyle>
          <a:p>
            <a:pPr>
              <a:defRPr/>
            </a:pPr>
            <a:fld id="{9F9FED3A-93F1-4D72-B765-77C9D3956CED}" type="datetime1">
              <a:rPr lang="zh-CN" altLang="en-US"/>
              <a:pPr>
                <a:defRPr/>
              </a:pPr>
              <a:t>2015/1/12</a:t>
            </a:fld>
            <a:endParaRPr lang="en-US" altLang="zh-CN"/>
          </a:p>
        </p:txBody>
      </p:sp>
      <p:sp>
        <p:nvSpPr>
          <p:cNvPr id="5" name="Rectangle 7"/>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8"/>
          <p:cNvSpPr>
            <a:spLocks noGrp="1" noChangeArrowheads="1"/>
          </p:cNvSpPr>
          <p:nvPr>
            <p:ph type="sldNum" sz="quarter" idx="12"/>
          </p:nvPr>
        </p:nvSpPr>
        <p:spPr>
          <a:ln/>
        </p:spPr>
        <p:txBody>
          <a:bodyPr/>
          <a:lstStyle>
            <a:lvl1pPr>
              <a:defRPr/>
            </a:lvl1pPr>
          </a:lstStyle>
          <a:p>
            <a:pPr>
              <a:defRPr/>
            </a:pPr>
            <a:fld id="{90BCB83C-CFFF-4B8B-8B2D-4BCD6BD51E1A}" type="slidenum">
              <a:rPr lang="zh-CN" altLang="en-US"/>
              <a:pPr>
                <a:defRPr/>
              </a:pPr>
              <a:t>‹#›</a:t>
            </a:fld>
            <a:endParaRPr lang="en-US" altLang="zh-CN"/>
          </a:p>
        </p:txBody>
      </p:sp>
    </p:spTree>
    <p:extLst>
      <p:ext uri="{BB962C8B-B14F-4D97-AF65-F5344CB8AC3E}">
        <p14:creationId xmlns:p14="http://schemas.microsoft.com/office/powerpoint/2010/main" val="2429011989"/>
      </p:ext>
    </p:extLst>
  </p:cSld>
  <p:clrMapOvr>
    <a:masterClrMapping/>
  </p:clrMapOvr>
  <mc:AlternateContent xmlns:mc="http://schemas.openxmlformats.org/markup-compatibility/2006" xmlns:p14="http://schemas.microsoft.com/office/powerpoint/2010/main">
    <mc:Choice Requires="p14">
      <p:transition spd="slow" p14:dur="1250">
        <p14:prism isContent="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fld id="{254E1BDF-2DE9-4E1D-88E4-A196ADFE16A9}" type="datetime1">
              <a:rPr lang="zh-CN" altLang="en-US"/>
              <a:pPr>
                <a:defRPr/>
              </a:pPr>
              <a:t>2015/1/12</a:t>
            </a:fld>
            <a:endParaRPr lang="en-US" altLang="zh-CN"/>
          </a:p>
        </p:txBody>
      </p:sp>
      <p:sp>
        <p:nvSpPr>
          <p:cNvPr id="5" name="Rectangle 7"/>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8"/>
          <p:cNvSpPr>
            <a:spLocks noGrp="1" noChangeArrowheads="1"/>
          </p:cNvSpPr>
          <p:nvPr>
            <p:ph type="sldNum" sz="quarter" idx="12"/>
          </p:nvPr>
        </p:nvSpPr>
        <p:spPr>
          <a:ln/>
        </p:spPr>
        <p:txBody>
          <a:bodyPr/>
          <a:lstStyle>
            <a:lvl1pPr>
              <a:defRPr/>
            </a:lvl1pPr>
          </a:lstStyle>
          <a:p>
            <a:pPr>
              <a:defRPr/>
            </a:pPr>
            <a:fld id="{2B95A9BB-F30E-46B6-8614-F0BF100484FC}" type="slidenum">
              <a:rPr lang="zh-CN" altLang="en-US"/>
              <a:pPr>
                <a:defRPr/>
              </a:pPr>
              <a:t>‹#›</a:t>
            </a:fld>
            <a:endParaRPr lang="en-US" altLang="zh-CN"/>
          </a:p>
        </p:txBody>
      </p:sp>
    </p:spTree>
    <p:extLst>
      <p:ext uri="{BB962C8B-B14F-4D97-AF65-F5344CB8AC3E}">
        <p14:creationId xmlns:p14="http://schemas.microsoft.com/office/powerpoint/2010/main" val="1553184961"/>
      </p:ext>
    </p:extLst>
  </p:cSld>
  <p:clrMapOvr>
    <a:masterClrMapping/>
  </p:clrMapOvr>
  <mc:AlternateContent xmlns:mc="http://schemas.openxmlformats.org/markup-compatibility/2006" xmlns:p14="http://schemas.microsoft.com/office/powerpoint/2010/main">
    <mc:Choice Requires="p14">
      <p:transition spd="slow" p14:dur="1250">
        <p14:prism isContent="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6"/>
          <p:cNvSpPr>
            <a:spLocks noGrp="1" noChangeArrowheads="1"/>
          </p:cNvSpPr>
          <p:nvPr>
            <p:ph type="dt" sz="half" idx="10"/>
          </p:nvPr>
        </p:nvSpPr>
        <p:spPr>
          <a:ln/>
        </p:spPr>
        <p:txBody>
          <a:bodyPr/>
          <a:lstStyle>
            <a:lvl1pPr>
              <a:defRPr/>
            </a:lvl1pPr>
          </a:lstStyle>
          <a:p>
            <a:pPr>
              <a:defRPr/>
            </a:pPr>
            <a:fld id="{06FB66BD-5EB3-487D-A767-49B8F0D13D64}" type="datetime1">
              <a:rPr lang="zh-CN" altLang="en-US"/>
              <a:pPr>
                <a:defRPr/>
              </a:pPr>
              <a:t>2015/1/12</a:t>
            </a:fld>
            <a:endParaRPr lang="en-US" altLang="zh-CN"/>
          </a:p>
        </p:txBody>
      </p:sp>
      <p:sp>
        <p:nvSpPr>
          <p:cNvPr id="6" name="Rectangle 7"/>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8"/>
          <p:cNvSpPr>
            <a:spLocks noGrp="1" noChangeArrowheads="1"/>
          </p:cNvSpPr>
          <p:nvPr>
            <p:ph type="sldNum" sz="quarter" idx="12"/>
          </p:nvPr>
        </p:nvSpPr>
        <p:spPr>
          <a:ln/>
        </p:spPr>
        <p:txBody>
          <a:bodyPr/>
          <a:lstStyle>
            <a:lvl1pPr>
              <a:defRPr/>
            </a:lvl1pPr>
          </a:lstStyle>
          <a:p>
            <a:pPr>
              <a:defRPr/>
            </a:pPr>
            <a:fld id="{75E3198A-365F-49AD-A700-16A05135415C}" type="slidenum">
              <a:rPr lang="zh-CN" altLang="en-US"/>
              <a:pPr>
                <a:defRPr/>
              </a:pPr>
              <a:t>‹#›</a:t>
            </a:fld>
            <a:endParaRPr lang="en-US" altLang="zh-CN"/>
          </a:p>
        </p:txBody>
      </p:sp>
    </p:spTree>
    <p:extLst>
      <p:ext uri="{BB962C8B-B14F-4D97-AF65-F5344CB8AC3E}">
        <p14:creationId xmlns:p14="http://schemas.microsoft.com/office/powerpoint/2010/main" val="1398129104"/>
      </p:ext>
    </p:extLst>
  </p:cSld>
  <p:clrMapOvr>
    <a:masterClrMapping/>
  </p:clrMapOvr>
  <mc:AlternateContent xmlns:mc="http://schemas.openxmlformats.org/markup-compatibility/2006" xmlns:p14="http://schemas.microsoft.com/office/powerpoint/2010/main">
    <mc:Choice Requires="p14">
      <p:transition spd="slow" p14:dur="1250">
        <p14:prism isContent="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6"/>
          <p:cNvSpPr>
            <a:spLocks noGrp="1" noChangeArrowheads="1"/>
          </p:cNvSpPr>
          <p:nvPr>
            <p:ph type="dt" sz="half" idx="10"/>
          </p:nvPr>
        </p:nvSpPr>
        <p:spPr>
          <a:ln/>
        </p:spPr>
        <p:txBody>
          <a:bodyPr/>
          <a:lstStyle>
            <a:lvl1pPr>
              <a:defRPr/>
            </a:lvl1pPr>
          </a:lstStyle>
          <a:p>
            <a:pPr>
              <a:defRPr/>
            </a:pPr>
            <a:fld id="{949E4D7A-0E1D-423B-910D-23EAA1313600}" type="datetime1">
              <a:rPr lang="zh-CN" altLang="en-US"/>
              <a:pPr>
                <a:defRPr/>
              </a:pPr>
              <a:t>2015/1/12</a:t>
            </a:fld>
            <a:endParaRPr lang="en-US" altLang="zh-CN"/>
          </a:p>
        </p:txBody>
      </p:sp>
      <p:sp>
        <p:nvSpPr>
          <p:cNvPr id="8" name="Rectangle 7"/>
          <p:cNvSpPr>
            <a:spLocks noGrp="1" noChangeArrowheads="1"/>
          </p:cNvSpPr>
          <p:nvPr>
            <p:ph type="ftr" sz="quarter" idx="11"/>
          </p:nvPr>
        </p:nvSpPr>
        <p:spPr>
          <a:ln/>
        </p:spPr>
        <p:txBody>
          <a:bodyPr/>
          <a:lstStyle>
            <a:lvl1pPr>
              <a:defRPr/>
            </a:lvl1pPr>
          </a:lstStyle>
          <a:p>
            <a:pPr>
              <a:defRPr/>
            </a:pPr>
            <a:endParaRPr lang="zh-CN" altLang="en-US"/>
          </a:p>
        </p:txBody>
      </p:sp>
      <p:sp>
        <p:nvSpPr>
          <p:cNvPr id="9" name="Rectangle 8"/>
          <p:cNvSpPr>
            <a:spLocks noGrp="1" noChangeArrowheads="1"/>
          </p:cNvSpPr>
          <p:nvPr>
            <p:ph type="sldNum" sz="quarter" idx="12"/>
          </p:nvPr>
        </p:nvSpPr>
        <p:spPr>
          <a:ln/>
        </p:spPr>
        <p:txBody>
          <a:bodyPr/>
          <a:lstStyle>
            <a:lvl1pPr>
              <a:defRPr/>
            </a:lvl1pPr>
          </a:lstStyle>
          <a:p>
            <a:pPr>
              <a:defRPr/>
            </a:pPr>
            <a:fld id="{47D24A1D-BFA1-4175-A6BC-C160332BA337}" type="slidenum">
              <a:rPr lang="zh-CN" altLang="en-US"/>
              <a:pPr>
                <a:defRPr/>
              </a:pPr>
              <a:t>‹#›</a:t>
            </a:fld>
            <a:endParaRPr lang="en-US" altLang="zh-CN"/>
          </a:p>
        </p:txBody>
      </p:sp>
    </p:spTree>
    <p:extLst>
      <p:ext uri="{BB962C8B-B14F-4D97-AF65-F5344CB8AC3E}">
        <p14:creationId xmlns:p14="http://schemas.microsoft.com/office/powerpoint/2010/main" val="1467270824"/>
      </p:ext>
    </p:extLst>
  </p:cSld>
  <p:clrMapOvr>
    <a:masterClrMapping/>
  </p:clrMapOvr>
  <mc:AlternateContent xmlns:mc="http://schemas.openxmlformats.org/markup-compatibility/2006" xmlns:p14="http://schemas.microsoft.com/office/powerpoint/2010/main">
    <mc:Choice Requires="p14">
      <p:transition spd="slow" p14:dur="1250">
        <p14:prism isContent="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6"/>
          <p:cNvSpPr>
            <a:spLocks noGrp="1" noChangeArrowheads="1"/>
          </p:cNvSpPr>
          <p:nvPr>
            <p:ph type="dt" sz="half" idx="10"/>
          </p:nvPr>
        </p:nvSpPr>
        <p:spPr>
          <a:ln/>
        </p:spPr>
        <p:txBody>
          <a:bodyPr/>
          <a:lstStyle>
            <a:lvl1pPr>
              <a:defRPr/>
            </a:lvl1pPr>
          </a:lstStyle>
          <a:p>
            <a:pPr>
              <a:defRPr/>
            </a:pPr>
            <a:fld id="{740D3C36-3804-46B8-9BE6-0EE4D4A814B1}" type="datetime1">
              <a:rPr lang="zh-CN" altLang="en-US"/>
              <a:pPr>
                <a:defRPr/>
              </a:pPr>
              <a:t>2015/1/12</a:t>
            </a:fld>
            <a:endParaRPr lang="en-US" altLang="zh-CN"/>
          </a:p>
        </p:txBody>
      </p:sp>
      <p:sp>
        <p:nvSpPr>
          <p:cNvPr id="4" name="Rectangle 7"/>
          <p:cNvSpPr>
            <a:spLocks noGrp="1" noChangeArrowheads="1"/>
          </p:cNvSpPr>
          <p:nvPr>
            <p:ph type="ftr" sz="quarter" idx="11"/>
          </p:nvPr>
        </p:nvSpPr>
        <p:spPr>
          <a:ln/>
        </p:spPr>
        <p:txBody>
          <a:bodyPr/>
          <a:lstStyle>
            <a:lvl1pPr>
              <a:defRPr/>
            </a:lvl1pPr>
          </a:lstStyle>
          <a:p>
            <a:pPr>
              <a:defRPr/>
            </a:pPr>
            <a:endParaRPr lang="zh-CN" altLang="en-US"/>
          </a:p>
        </p:txBody>
      </p:sp>
      <p:sp>
        <p:nvSpPr>
          <p:cNvPr id="5" name="Rectangle 8"/>
          <p:cNvSpPr>
            <a:spLocks noGrp="1" noChangeArrowheads="1"/>
          </p:cNvSpPr>
          <p:nvPr>
            <p:ph type="sldNum" sz="quarter" idx="12"/>
          </p:nvPr>
        </p:nvSpPr>
        <p:spPr>
          <a:ln/>
        </p:spPr>
        <p:txBody>
          <a:bodyPr/>
          <a:lstStyle>
            <a:lvl1pPr>
              <a:defRPr/>
            </a:lvl1pPr>
          </a:lstStyle>
          <a:p>
            <a:pPr>
              <a:defRPr/>
            </a:pPr>
            <a:fld id="{C4FDE2A1-1D53-4842-8D97-BC39DB85BDD0}" type="slidenum">
              <a:rPr lang="zh-CN" altLang="en-US"/>
              <a:pPr>
                <a:defRPr/>
              </a:pPr>
              <a:t>‹#›</a:t>
            </a:fld>
            <a:endParaRPr lang="en-US" altLang="zh-CN"/>
          </a:p>
        </p:txBody>
      </p:sp>
    </p:spTree>
    <p:extLst>
      <p:ext uri="{BB962C8B-B14F-4D97-AF65-F5344CB8AC3E}">
        <p14:creationId xmlns:p14="http://schemas.microsoft.com/office/powerpoint/2010/main" val="3192621657"/>
      </p:ext>
    </p:extLst>
  </p:cSld>
  <p:clrMapOvr>
    <a:masterClrMapping/>
  </p:clrMapOvr>
  <mc:AlternateContent xmlns:mc="http://schemas.openxmlformats.org/markup-compatibility/2006" xmlns:p14="http://schemas.microsoft.com/office/powerpoint/2010/main">
    <mc:Choice Requires="p14">
      <p:transition spd="slow" p14:dur="1250">
        <p14:prism isContent="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26"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zh-CN" smtClean="0"/>
              <a:t>Click to edit Master title style</a:t>
            </a:r>
          </a:p>
        </p:txBody>
      </p:sp>
      <p:sp>
        <p:nvSpPr>
          <p:cNvPr id="1027"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9" name="Date Placeholder 4"/>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spcBef>
                <a:spcPct val="0"/>
              </a:spcBef>
              <a:buClrTx/>
              <a:buFontTx/>
              <a:buNone/>
              <a:defRPr sz="1200">
                <a:solidFill>
                  <a:srgbClr val="045C75"/>
                </a:solidFill>
                <a:latin typeface="Arial" pitchFamily="34" charset="0"/>
                <a:cs typeface="Arial" pitchFamily="34" charset="0"/>
              </a:defRPr>
            </a:lvl1pPr>
          </a:lstStyle>
          <a:p>
            <a:pPr>
              <a:defRPr/>
            </a:pPr>
            <a:fld id="{5F1B7E7F-44B1-439B-BD44-D264A409D158}" type="datetime1">
              <a:rPr lang="zh-CN" altLang="en-US"/>
              <a:pPr>
                <a:defRPr/>
              </a:pPr>
              <a:t>2015/1/12</a:t>
            </a:fld>
            <a:r>
              <a:rPr lang="en-US" altLang="zh-CN"/>
              <a:t>xxx</a:t>
            </a:r>
            <a:endParaRPr lang="en-US" altLang="en-US"/>
          </a:p>
        </p:txBody>
      </p:sp>
      <p:sp>
        <p:nvSpPr>
          <p:cNvPr id="20" name="Footer Placeholder 5"/>
          <p:cNvSpPr>
            <a:spLocks noGrp="1"/>
          </p:cNvSpPr>
          <p:nvPr>
            <p:ph type="ftr" sz="quarter" idx="3"/>
          </p:nvPr>
        </p:nvSpPr>
        <p:spPr>
          <a:xfrm>
            <a:off x="2667000" y="6356350"/>
            <a:ext cx="3352800" cy="365125"/>
          </a:xfrm>
          <a:prstGeom prst="rect">
            <a:avLst/>
          </a:prstGeom>
        </p:spPr>
        <p:txBody>
          <a:bodyPr vert="horz" wrap="square" lIns="0" tIns="0" rIns="0" bIns="0" numCol="1" anchor="b" anchorCtr="0" compatLnSpc="1">
            <a:prstTxWarp prst="textNoShape">
              <a:avLst/>
            </a:prstTxWarp>
          </a:bodyPr>
          <a:lstStyle>
            <a:lvl1pPr>
              <a:spcBef>
                <a:spcPct val="0"/>
              </a:spcBef>
              <a:buClrTx/>
              <a:buFontTx/>
              <a:buNone/>
              <a:defRPr sz="1200">
                <a:solidFill>
                  <a:srgbClr val="045C75"/>
                </a:solidFill>
                <a:latin typeface="Arial" charset="0"/>
                <a:cs typeface="Arial" charset="0"/>
              </a:defRPr>
            </a:lvl1pPr>
          </a:lstStyle>
          <a:p>
            <a:pPr>
              <a:defRPr/>
            </a:pPr>
            <a:r>
              <a:rPr lang="en-US" altLang="en-US"/>
              <a:t>xxx</a:t>
            </a:r>
          </a:p>
        </p:txBody>
      </p:sp>
      <p:sp>
        <p:nvSpPr>
          <p:cNvPr id="21" name="Slide Number Placeholder 6"/>
          <p:cNvSpPr>
            <a:spLocks noGrp="1"/>
          </p:cNvSpPr>
          <p:nvPr>
            <p:ph type="sldNum" sz="quarter" idx="4"/>
          </p:nvPr>
        </p:nvSpPr>
        <p:spPr>
          <a:xfrm>
            <a:off x="8077200" y="6356350"/>
            <a:ext cx="609600" cy="365125"/>
          </a:xfrm>
          <a:prstGeom prst="rect">
            <a:avLst/>
          </a:prstGeom>
        </p:spPr>
        <p:txBody>
          <a:bodyPr vert="horz" wrap="square" lIns="0" tIns="0" rIns="0" bIns="0" numCol="1" anchor="b" anchorCtr="0" compatLnSpc="1">
            <a:prstTxWarp prst="textNoShape">
              <a:avLst/>
            </a:prstTxWarp>
          </a:bodyPr>
          <a:lstStyle>
            <a:lvl1pPr algn="r">
              <a:spcBef>
                <a:spcPct val="0"/>
              </a:spcBef>
              <a:buClrTx/>
              <a:buFontTx/>
              <a:buNone/>
              <a:defRPr sz="1200">
                <a:solidFill>
                  <a:srgbClr val="045C75"/>
                </a:solidFill>
                <a:latin typeface="Arial" pitchFamily="34" charset="0"/>
                <a:cs typeface="Arial" pitchFamily="34" charset="0"/>
              </a:defRPr>
            </a:lvl1pPr>
          </a:lstStyle>
          <a:p>
            <a:pPr>
              <a:defRPr/>
            </a:pPr>
            <a:fld id="{5DA63191-838E-4026-A141-D0561CEB2B1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226" r:id="rId1"/>
    <p:sldLayoutId id="2147484227" r:id="rId2"/>
    <p:sldLayoutId id="2147484228" r:id="rId3"/>
  </p:sldLayoutIdLst>
  <mc:AlternateContent xmlns:mc="http://schemas.openxmlformats.org/markup-compatibility/2006" xmlns:p14="http://schemas.microsoft.com/office/powerpoint/2010/main">
    <mc:Choice Requires="p14">
      <p:transition spd="slow" p14:dur="1250">
        <p14:prism isContent="1"/>
      </p:transition>
    </mc:Choice>
    <mc:Fallback xmlns="">
      <p:transition spd="slow">
        <p:fade/>
      </p:transition>
    </mc:Fallback>
  </mc:AlternateContent>
  <p:hf hdr="0" ftr="0" dt="0"/>
  <p:txStyles>
    <p:titleStyle>
      <a:lvl1pPr algn="l" rtl="0" eaLnBrk="0" fontAlgn="base" hangingPunct="0">
        <a:spcBef>
          <a:spcPct val="0"/>
        </a:spcBef>
        <a:spcAft>
          <a:spcPct val="0"/>
        </a:spcAft>
        <a:defRPr sz="5000" kern="1200">
          <a:solidFill>
            <a:schemeClr val="tx2"/>
          </a:solidFill>
          <a:latin typeface="Arial" charset="0"/>
          <a:ea typeface="+mj-ea"/>
          <a:cs typeface="+mj-cs"/>
        </a:defRPr>
      </a:lvl1pPr>
      <a:lvl2pPr algn="l" rtl="0" eaLnBrk="0" fontAlgn="base" hangingPunct="0">
        <a:spcBef>
          <a:spcPct val="0"/>
        </a:spcBef>
        <a:spcAft>
          <a:spcPct val="0"/>
        </a:spcAft>
        <a:defRPr sz="5000">
          <a:solidFill>
            <a:schemeClr val="tx2"/>
          </a:solidFill>
          <a:latin typeface="Arial" charset="0"/>
        </a:defRPr>
      </a:lvl2pPr>
      <a:lvl3pPr algn="l" rtl="0" eaLnBrk="0" fontAlgn="base" hangingPunct="0">
        <a:spcBef>
          <a:spcPct val="0"/>
        </a:spcBef>
        <a:spcAft>
          <a:spcPct val="0"/>
        </a:spcAft>
        <a:defRPr sz="5000">
          <a:solidFill>
            <a:schemeClr val="tx2"/>
          </a:solidFill>
          <a:latin typeface="Arial" charset="0"/>
        </a:defRPr>
      </a:lvl3pPr>
      <a:lvl4pPr algn="l" rtl="0" eaLnBrk="0" fontAlgn="base" hangingPunct="0">
        <a:spcBef>
          <a:spcPct val="0"/>
        </a:spcBef>
        <a:spcAft>
          <a:spcPct val="0"/>
        </a:spcAft>
        <a:defRPr sz="5000">
          <a:solidFill>
            <a:schemeClr val="tx2"/>
          </a:solidFill>
          <a:latin typeface="Arial" charset="0"/>
        </a:defRPr>
      </a:lvl4pPr>
      <a:lvl5pPr algn="l" rtl="0" eaLnBrk="0" fontAlgn="base" hangingPunct="0">
        <a:spcBef>
          <a:spcPct val="0"/>
        </a:spcBef>
        <a:spcAft>
          <a:spcPct val="0"/>
        </a:spcAft>
        <a:defRPr sz="5000">
          <a:solidFill>
            <a:schemeClr val="tx2"/>
          </a:solidFill>
          <a:latin typeface="Arial"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Arial" charset="0"/>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Arial" charset="0"/>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Arial" charset="0"/>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Arial" charset="0"/>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Arial" charset="0"/>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574675" y="304800"/>
            <a:ext cx="8001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zh-CN" smtClean="0"/>
              <a:t>Click to edit Master title style</a:t>
            </a:r>
          </a:p>
        </p:txBody>
      </p:sp>
      <p:sp>
        <p:nvSpPr>
          <p:cNvPr id="2051" name="Rectangle 3"/>
          <p:cNvSpPr>
            <a:spLocks noGrp="1" noChangeArrowheads="1"/>
          </p:cNvSpPr>
          <p:nvPr>
            <p:ph type="body" idx="1"/>
          </p:nvPr>
        </p:nvSpPr>
        <p:spPr bwMode="auto">
          <a:xfrm>
            <a:off x="566738" y="1752600"/>
            <a:ext cx="8001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2"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1314263702 h 1000"/>
              <a:gd name="T6" fmla="*/ 0 w 1000"/>
              <a:gd name="T7" fmla="*/ 1314263702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AU"/>
          </a:p>
        </p:txBody>
      </p:sp>
      <p:sp>
        <p:nvSpPr>
          <p:cNvPr id="2053" name="Line 5"/>
          <p:cNvSpPr>
            <a:spLocks noChangeShapeType="1"/>
          </p:cNvSpPr>
          <p:nvPr/>
        </p:nvSpPr>
        <p:spPr bwMode="auto">
          <a:xfrm flipV="1">
            <a:off x="609600" y="617220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81926"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sz="1200">
                <a:cs typeface="+mn-cs"/>
              </a:defRPr>
            </a:lvl1pPr>
          </a:lstStyle>
          <a:p>
            <a:pPr>
              <a:defRPr/>
            </a:pPr>
            <a:fld id="{9ADB11F2-C3BA-41A7-BA11-37F912D097B2}" type="datetime1">
              <a:rPr lang="zh-CN" altLang="en-US"/>
              <a:pPr>
                <a:defRPr/>
              </a:pPr>
              <a:t>2015/1/12</a:t>
            </a:fld>
            <a:endParaRPr lang="en-US" altLang="zh-CN"/>
          </a:p>
        </p:txBody>
      </p:sp>
      <p:sp>
        <p:nvSpPr>
          <p:cNvPr id="81927"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ClrTx/>
              <a:buFontTx/>
              <a:buNone/>
              <a:defRPr sz="1200">
                <a:cs typeface="+mn-cs"/>
              </a:defRPr>
            </a:lvl1pPr>
          </a:lstStyle>
          <a:p>
            <a:pPr>
              <a:defRPr/>
            </a:pPr>
            <a:endParaRPr lang="zh-CN" altLang="en-US"/>
          </a:p>
        </p:txBody>
      </p:sp>
      <p:sp>
        <p:nvSpPr>
          <p:cNvPr id="81928"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200">
                <a:cs typeface="+mn-cs"/>
              </a:defRPr>
            </a:lvl1pPr>
          </a:lstStyle>
          <a:p>
            <a:pPr>
              <a:defRPr/>
            </a:pPr>
            <a:fld id="{387D7E9D-C829-49A0-8AA5-61868BC39661}"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4229" r:id="rId1"/>
    <p:sldLayoutId id="2147484215" r:id="rId2"/>
    <p:sldLayoutId id="2147484216" r:id="rId3"/>
    <p:sldLayoutId id="2147484217" r:id="rId4"/>
    <p:sldLayoutId id="2147484218" r:id="rId5"/>
    <p:sldLayoutId id="2147484219" r:id="rId6"/>
    <p:sldLayoutId id="2147484220" r:id="rId7"/>
    <p:sldLayoutId id="2147484221" r:id="rId8"/>
    <p:sldLayoutId id="2147484222" r:id="rId9"/>
    <p:sldLayoutId id="2147484223" r:id="rId10"/>
    <p:sldLayoutId id="2147484224" r:id="rId11"/>
    <p:sldLayoutId id="2147484225" r:id="rId12"/>
  </p:sldLayoutIdLst>
  <mc:AlternateContent xmlns:mc="http://schemas.openxmlformats.org/markup-compatibility/2006" xmlns:p14="http://schemas.microsoft.com/office/powerpoint/2010/main">
    <mc:Choice Requires="p14">
      <p:transition spd="slow" p14:dur="1250">
        <p14:prism isContent="1"/>
      </p:transition>
    </mc:Choice>
    <mc:Fallback xmlns="">
      <p:transition spd="slow">
        <p:fade/>
      </p:transition>
    </mc:Fallback>
  </mc:AlternateContent>
  <p:timing>
    <p:tnLst>
      <p:par>
        <p:cTn id="1" dur="indefinite" restart="never" nodeType="tmRoot"/>
      </p:par>
    </p:tnLst>
  </p:timing>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cs typeface="Arial" charset="0"/>
        </a:defRPr>
      </a:lvl2pPr>
      <a:lvl3pPr algn="l" rtl="0" eaLnBrk="0" fontAlgn="base" hangingPunct="0">
        <a:spcBef>
          <a:spcPct val="0"/>
        </a:spcBef>
        <a:spcAft>
          <a:spcPct val="0"/>
        </a:spcAft>
        <a:defRPr sz="3800">
          <a:solidFill>
            <a:schemeClr val="tx2"/>
          </a:solidFill>
          <a:latin typeface="Verdana" pitchFamily="34" charset="0"/>
          <a:cs typeface="Arial" charset="0"/>
        </a:defRPr>
      </a:lvl3pPr>
      <a:lvl4pPr algn="l" rtl="0" eaLnBrk="0" fontAlgn="base" hangingPunct="0">
        <a:spcBef>
          <a:spcPct val="0"/>
        </a:spcBef>
        <a:spcAft>
          <a:spcPct val="0"/>
        </a:spcAft>
        <a:defRPr sz="3800">
          <a:solidFill>
            <a:schemeClr val="tx2"/>
          </a:solidFill>
          <a:latin typeface="Verdana" pitchFamily="34" charset="0"/>
          <a:cs typeface="Arial" charset="0"/>
        </a:defRPr>
      </a:lvl4pPr>
      <a:lvl5pPr algn="l" rtl="0" eaLnBrk="0" fontAlgn="base" hangingPunct="0">
        <a:spcBef>
          <a:spcPct val="0"/>
        </a:spcBef>
        <a:spcAft>
          <a:spcPct val="0"/>
        </a:spcAft>
        <a:defRPr sz="3800">
          <a:solidFill>
            <a:schemeClr val="tx2"/>
          </a:solidFill>
          <a:latin typeface="Verdana" pitchFamily="34" charset="0"/>
          <a:cs typeface="Arial" charset="0"/>
        </a:defRPr>
      </a:lvl5pPr>
      <a:lvl6pPr marL="457200" algn="l" rtl="0" fontAlgn="base">
        <a:spcBef>
          <a:spcPct val="0"/>
        </a:spcBef>
        <a:spcAft>
          <a:spcPct val="0"/>
        </a:spcAft>
        <a:defRPr sz="3800">
          <a:solidFill>
            <a:schemeClr val="tx2"/>
          </a:solidFill>
          <a:latin typeface="Verdana" pitchFamily="34" charset="0"/>
          <a:cs typeface="Arial" charset="0"/>
        </a:defRPr>
      </a:lvl6pPr>
      <a:lvl7pPr marL="914400" algn="l" rtl="0" fontAlgn="base">
        <a:spcBef>
          <a:spcPct val="0"/>
        </a:spcBef>
        <a:spcAft>
          <a:spcPct val="0"/>
        </a:spcAft>
        <a:defRPr sz="3800">
          <a:solidFill>
            <a:schemeClr val="tx2"/>
          </a:solidFill>
          <a:latin typeface="Verdana" pitchFamily="34" charset="0"/>
          <a:cs typeface="Arial" charset="0"/>
        </a:defRPr>
      </a:lvl7pPr>
      <a:lvl8pPr marL="1371600" algn="l" rtl="0" fontAlgn="base">
        <a:spcBef>
          <a:spcPct val="0"/>
        </a:spcBef>
        <a:spcAft>
          <a:spcPct val="0"/>
        </a:spcAft>
        <a:defRPr sz="3800">
          <a:solidFill>
            <a:schemeClr val="tx2"/>
          </a:solidFill>
          <a:latin typeface="Verdana" pitchFamily="34" charset="0"/>
          <a:cs typeface="Arial" charset="0"/>
        </a:defRPr>
      </a:lvl8pPr>
      <a:lvl9pPr marL="1828800" algn="l" rtl="0" fontAlgn="base">
        <a:spcBef>
          <a:spcPct val="0"/>
        </a:spcBef>
        <a:spcAft>
          <a:spcPct val="0"/>
        </a:spcAft>
        <a:defRPr sz="3800">
          <a:solidFill>
            <a:schemeClr val="tx2"/>
          </a:solidFill>
          <a:latin typeface="Verdana" pitchFamily="34" charset="0"/>
          <a:cs typeface="Arial"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7170" name="Slide Number Placeholder 26"/>
          <p:cNvSpPr txBox="1">
            <a:spLocks noGrp="1"/>
          </p:cNvSpPr>
          <p:nvPr/>
        </p:nvSpPr>
        <p:spPr bwMode="auto">
          <a:xfrm>
            <a:off x="7924800" y="6356350"/>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eaLnBrk="0" hangingPunct="0">
              <a:defRPr>
                <a:solidFill>
                  <a:schemeClr val="tx1"/>
                </a:solidFill>
                <a:latin typeface="Verdana" pitchFamily="34" charset="0"/>
                <a:ea typeface="宋体" pitchFamily="2" charset="-122"/>
              </a:defRPr>
            </a:lvl1pPr>
            <a:lvl2pPr marL="742950" indent="-285750" eaLnBrk="0" hangingPunct="0">
              <a:defRPr>
                <a:solidFill>
                  <a:schemeClr val="tx1"/>
                </a:solidFill>
                <a:latin typeface="Verdana" pitchFamily="34" charset="0"/>
                <a:ea typeface="宋体" pitchFamily="2" charset="-122"/>
              </a:defRPr>
            </a:lvl2pPr>
            <a:lvl3pPr marL="1143000" indent="-228600" eaLnBrk="0" hangingPunct="0">
              <a:defRPr>
                <a:solidFill>
                  <a:schemeClr val="tx1"/>
                </a:solidFill>
                <a:latin typeface="Verdana" pitchFamily="34" charset="0"/>
                <a:ea typeface="宋体" pitchFamily="2" charset="-122"/>
              </a:defRPr>
            </a:lvl3pPr>
            <a:lvl4pPr marL="1600200" indent="-228600" eaLnBrk="0" hangingPunct="0">
              <a:defRPr>
                <a:solidFill>
                  <a:schemeClr val="tx1"/>
                </a:solidFill>
                <a:latin typeface="Verdana" pitchFamily="34" charset="0"/>
                <a:ea typeface="宋体" pitchFamily="2" charset="-122"/>
              </a:defRPr>
            </a:lvl4pPr>
            <a:lvl5pPr marL="2057400" indent="-228600" eaLnBrk="0" hangingPunct="0">
              <a:defRPr>
                <a:solidFill>
                  <a:schemeClr val="tx1"/>
                </a:solidFill>
                <a:latin typeface="Verdana" pitchFamily="34" charset="0"/>
                <a:ea typeface="宋体" pitchFamily="2" charset="-122"/>
              </a:defRPr>
            </a:lvl5pPr>
            <a:lvl6pPr marL="2514600" indent="-228600" eaLnBrk="0" fontAlgn="base" hangingPunct="0">
              <a:spcBef>
                <a:spcPct val="0"/>
              </a:spcBef>
              <a:spcAft>
                <a:spcPct val="0"/>
              </a:spcAft>
              <a:defRPr>
                <a:solidFill>
                  <a:schemeClr val="tx1"/>
                </a:solidFill>
                <a:latin typeface="Verdana" pitchFamily="34" charset="0"/>
                <a:ea typeface="宋体" pitchFamily="2" charset="-122"/>
              </a:defRPr>
            </a:lvl6pPr>
            <a:lvl7pPr marL="2971800" indent="-228600" eaLnBrk="0" fontAlgn="base" hangingPunct="0">
              <a:spcBef>
                <a:spcPct val="0"/>
              </a:spcBef>
              <a:spcAft>
                <a:spcPct val="0"/>
              </a:spcAft>
              <a:defRPr>
                <a:solidFill>
                  <a:schemeClr val="tx1"/>
                </a:solidFill>
                <a:latin typeface="Verdana" pitchFamily="34" charset="0"/>
                <a:ea typeface="宋体" pitchFamily="2" charset="-122"/>
              </a:defRPr>
            </a:lvl7pPr>
            <a:lvl8pPr marL="3429000" indent="-228600" eaLnBrk="0" fontAlgn="base" hangingPunct="0">
              <a:spcBef>
                <a:spcPct val="0"/>
              </a:spcBef>
              <a:spcAft>
                <a:spcPct val="0"/>
              </a:spcAft>
              <a:defRPr>
                <a:solidFill>
                  <a:schemeClr val="tx1"/>
                </a:solidFill>
                <a:latin typeface="Verdana" pitchFamily="34" charset="0"/>
                <a:ea typeface="宋体" pitchFamily="2" charset="-122"/>
              </a:defRPr>
            </a:lvl8pPr>
            <a:lvl9pPr marL="3886200" indent="-228600" eaLnBrk="0" fontAlgn="base" hangingPunct="0">
              <a:spcBef>
                <a:spcPct val="0"/>
              </a:spcBef>
              <a:spcAft>
                <a:spcPct val="0"/>
              </a:spcAft>
              <a:defRPr>
                <a:solidFill>
                  <a:schemeClr val="tx1"/>
                </a:solidFill>
                <a:latin typeface="Verdana" pitchFamily="34" charset="0"/>
                <a:ea typeface="宋体" pitchFamily="2" charset="-122"/>
              </a:defRPr>
            </a:lvl9pPr>
          </a:lstStyle>
          <a:p>
            <a:pPr algn="r" eaLnBrk="1" hangingPunct="1"/>
            <a:fld id="{DD0BDF22-DEB9-4B2C-BC01-4FFEC59E6578}" type="slidenum">
              <a:rPr lang="en-US" altLang="en-US" sz="1200">
                <a:solidFill>
                  <a:srgbClr val="D1EAEE"/>
                </a:solidFill>
                <a:latin typeface="Arial" pitchFamily="34" charset="0"/>
              </a:rPr>
              <a:pPr algn="r" eaLnBrk="1" hangingPunct="1"/>
              <a:t>1</a:t>
            </a:fld>
            <a:endParaRPr lang="en-US" altLang="en-US" sz="1200">
              <a:solidFill>
                <a:srgbClr val="D1EAEE"/>
              </a:solidFill>
              <a:latin typeface="Arial" pitchFamily="34" charset="0"/>
            </a:endParaRPr>
          </a:p>
        </p:txBody>
      </p:sp>
      <p:pic>
        <p:nvPicPr>
          <p:cNvPr id="7171" name="Picture 186"/>
          <p:cNvPicPr>
            <a:picLocks noChangeAspect="1" noChangeArrowheads="1"/>
          </p:cNvPicPr>
          <p:nvPr/>
        </p:nvPicPr>
        <p:blipFill>
          <a:blip r:embed="rId3">
            <a:lum bright="-6000" contrast="18000"/>
            <a:extLst>
              <a:ext uri="{28A0092B-C50C-407E-A947-70E740481C1C}">
                <a14:useLocalDpi xmlns:a14="http://schemas.microsoft.com/office/drawing/2010/main" val="0"/>
              </a:ext>
            </a:extLst>
          </a:blip>
          <a:srcRect/>
          <a:stretch>
            <a:fillRect/>
          </a:stretch>
        </p:blipFill>
        <p:spPr bwMode="auto">
          <a:xfrm>
            <a:off x="0" y="-14288"/>
            <a:ext cx="9144000" cy="293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Rectangle 189"/>
          <p:cNvSpPr>
            <a:spLocks noGrp="1" noChangeArrowheads="1"/>
          </p:cNvSpPr>
          <p:nvPr>
            <p:ph type="ctrTitle" idx="4294967295"/>
          </p:nvPr>
        </p:nvSpPr>
        <p:spPr>
          <a:xfrm>
            <a:off x="1116013" y="2924175"/>
            <a:ext cx="6985000" cy="2952750"/>
          </a:xfrm>
        </p:spPr>
        <p:txBody>
          <a:bodyPr lIns="91440" rIns="91440" bIns="45720" anchor="ctr"/>
          <a:lstStyle/>
          <a:p>
            <a:pPr algn="ctr" eaLnBrk="1" hangingPunct="1"/>
            <a:r>
              <a:rPr lang="en-AU" sz="2400" dirty="0" smtClean="0">
                <a:solidFill>
                  <a:srgbClr val="FF0000"/>
                </a:solidFill>
                <a:latin typeface="华文中宋" pitchFamily="2" charset="-122"/>
                <a:ea typeface="华文中宋" pitchFamily="2" charset="-122"/>
              </a:rPr>
              <a:t/>
            </a:r>
            <a:br>
              <a:rPr lang="en-AU" sz="2400" dirty="0" smtClean="0">
                <a:solidFill>
                  <a:srgbClr val="FF0000"/>
                </a:solidFill>
                <a:latin typeface="华文中宋" pitchFamily="2" charset="-122"/>
                <a:ea typeface="华文中宋" pitchFamily="2" charset="-122"/>
              </a:rPr>
            </a:br>
            <a:r>
              <a:rPr lang="zh-CN" altLang="en-US" sz="3200" b="1" dirty="0" smtClean="0">
                <a:solidFill>
                  <a:srgbClr val="0000FF"/>
                </a:solidFill>
                <a:latin typeface="迷你简楷体"/>
                <a:ea typeface="迷你简楷体"/>
                <a:cs typeface="迷你简楷体"/>
              </a:rPr>
              <a:t>金融管理国际研究院</a:t>
            </a:r>
            <a:r>
              <a:rPr lang="en-US" altLang="zh-CN" sz="3200" b="1" dirty="0" smtClean="0">
                <a:solidFill>
                  <a:srgbClr val="0000FF"/>
                </a:solidFill>
                <a:latin typeface="迷你简楷体"/>
                <a:ea typeface="迷你简楷体"/>
                <a:cs typeface="迷你简楷体"/>
              </a:rPr>
              <a:t/>
            </a:r>
            <a:br>
              <a:rPr lang="en-US" altLang="zh-CN" sz="3200" b="1" dirty="0" smtClean="0">
                <a:solidFill>
                  <a:srgbClr val="0000FF"/>
                </a:solidFill>
                <a:latin typeface="迷你简楷体"/>
                <a:ea typeface="迷你简楷体"/>
                <a:cs typeface="迷你简楷体"/>
              </a:rPr>
            </a:br>
            <a:r>
              <a:rPr lang="en-US" altLang="zh-CN" sz="3200" b="1" dirty="0" smtClean="0">
                <a:solidFill>
                  <a:srgbClr val="0000FF"/>
                </a:solidFill>
                <a:latin typeface="迷你简楷体"/>
                <a:ea typeface="迷你简楷体"/>
                <a:cs typeface="迷你简楷体"/>
              </a:rPr>
              <a:t>2014</a:t>
            </a:r>
            <a:r>
              <a:rPr lang="zh-CN" altLang="en-US" sz="3200" b="1" dirty="0" smtClean="0">
                <a:solidFill>
                  <a:srgbClr val="0000FF"/>
                </a:solidFill>
                <a:latin typeface="迷你简楷体"/>
                <a:ea typeface="迷你简楷体"/>
                <a:cs typeface="迷你简楷体"/>
              </a:rPr>
              <a:t>年度工作汇报</a:t>
            </a:r>
            <a:r>
              <a:rPr lang="en-US" altLang="zh-CN" sz="3200" b="1" dirty="0" smtClean="0">
                <a:solidFill>
                  <a:srgbClr val="0000FF"/>
                </a:solidFill>
                <a:latin typeface="迷你简楷体"/>
                <a:ea typeface="迷你简楷体"/>
                <a:cs typeface="迷你简楷体"/>
              </a:rPr>
              <a:t/>
            </a:r>
            <a:br>
              <a:rPr lang="en-US" altLang="zh-CN" sz="3200" b="1" dirty="0" smtClean="0">
                <a:solidFill>
                  <a:srgbClr val="0000FF"/>
                </a:solidFill>
                <a:latin typeface="迷你简楷体"/>
                <a:ea typeface="迷你简楷体"/>
                <a:cs typeface="迷你简楷体"/>
              </a:rPr>
            </a:br>
            <a:r>
              <a:rPr lang="en-US" altLang="zh-CN" sz="3200" b="1" dirty="0">
                <a:solidFill>
                  <a:srgbClr val="0000FF"/>
                </a:solidFill>
                <a:latin typeface="迷你简楷体"/>
                <a:ea typeface="迷你简楷体"/>
                <a:cs typeface="迷你简楷体"/>
              </a:rPr>
              <a:t/>
            </a:r>
            <a:br>
              <a:rPr lang="en-US" altLang="zh-CN" sz="3200" b="1" dirty="0">
                <a:solidFill>
                  <a:srgbClr val="0000FF"/>
                </a:solidFill>
                <a:latin typeface="迷你简楷体"/>
                <a:ea typeface="迷你简楷体"/>
                <a:cs typeface="迷你简楷体"/>
              </a:rPr>
            </a:br>
            <a:r>
              <a:rPr lang="zh-CN" altLang="en-US" sz="3200" b="1" dirty="0" smtClean="0">
                <a:solidFill>
                  <a:srgbClr val="0000FF"/>
                </a:solidFill>
                <a:latin typeface="迷你简楷体"/>
                <a:ea typeface="迷你简楷体"/>
                <a:cs typeface="迷你简楷体"/>
              </a:rPr>
              <a:t>石劲</a:t>
            </a:r>
            <a:endParaRPr lang="zh-CN" altLang="en-US" sz="1100" b="1" dirty="0" smtClean="0">
              <a:solidFill>
                <a:srgbClr val="0000FF"/>
              </a:solidFill>
              <a:latin typeface="迷你简楷体"/>
              <a:ea typeface="迷你简楷体"/>
              <a:cs typeface="迷你简楷体"/>
            </a:endParaRPr>
          </a:p>
        </p:txBody>
      </p:sp>
      <p:sp>
        <p:nvSpPr>
          <p:cNvPr id="7173" name="Rectangle 192"/>
          <p:cNvSpPr>
            <a:spLocks noRot="1" noChangeArrowheads="1"/>
          </p:cNvSpPr>
          <p:nvPr/>
        </p:nvSpPr>
        <p:spPr bwMode="auto">
          <a:xfrm>
            <a:off x="684213" y="3357563"/>
            <a:ext cx="7767637" cy="259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lnSpc>
                <a:spcPct val="150000"/>
              </a:lnSpc>
            </a:pPr>
            <a:r>
              <a:rPr lang="zh-CN" altLang="en-US" sz="2800" b="1">
                <a:solidFill>
                  <a:schemeClr val="accent2"/>
                </a:solidFill>
                <a:latin typeface="迷你简楷体"/>
                <a:ea typeface="迷你简楷体"/>
                <a:cs typeface="迷你简楷体"/>
              </a:rPr>
              <a:t/>
            </a:r>
            <a:br>
              <a:rPr lang="zh-CN" altLang="en-US" sz="2800" b="1">
                <a:solidFill>
                  <a:schemeClr val="accent2"/>
                </a:solidFill>
                <a:latin typeface="迷你简楷体"/>
                <a:ea typeface="迷你简楷体"/>
                <a:cs typeface="迷你简楷体"/>
              </a:rPr>
            </a:br>
            <a:endParaRPr lang="zh-CN" altLang="en-US" sz="2800" b="1">
              <a:solidFill>
                <a:schemeClr val="accent2"/>
              </a:solidFill>
              <a:latin typeface="迷你简楷体"/>
              <a:ea typeface="迷你简楷体"/>
              <a:cs typeface="迷你简楷体"/>
            </a:endParaRPr>
          </a:p>
        </p:txBody>
      </p:sp>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46176" y="1070765"/>
            <a:ext cx="4643709" cy="902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slow" p14:dur="1250">
        <p14:prism isContent="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zh-CN" altLang="en-US" b="1" dirty="0">
                <a:solidFill>
                  <a:srgbClr val="C00000"/>
                </a:solidFill>
                <a:latin typeface="华文隶书" pitchFamily="2" charset="-122"/>
                <a:ea typeface="华文隶书" pitchFamily="2" charset="-122"/>
              </a:rPr>
              <a:t>四、深入一线，服务地方经济发</a:t>
            </a:r>
            <a:r>
              <a:rPr lang="zh-CN" altLang="en-US" b="1" dirty="0" smtClean="0">
                <a:solidFill>
                  <a:srgbClr val="C00000"/>
                </a:solidFill>
                <a:latin typeface="华文隶书" pitchFamily="2" charset="-122"/>
                <a:ea typeface="华文隶书" pitchFamily="2" charset="-122"/>
              </a:rPr>
              <a:t>展</a:t>
            </a:r>
            <a:endParaRPr lang="en-AU" b="1" dirty="0">
              <a:solidFill>
                <a:srgbClr val="C00000"/>
              </a:solidFill>
              <a:latin typeface="华文隶书" pitchFamily="2" charset="-122"/>
              <a:ea typeface="华文隶书" pitchFamily="2" charset="-122"/>
            </a:endParaRPr>
          </a:p>
        </p:txBody>
      </p:sp>
      <p:sp>
        <p:nvSpPr>
          <p:cNvPr id="4" name="Slide Number Placeholder 3"/>
          <p:cNvSpPr>
            <a:spLocks noGrp="1"/>
          </p:cNvSpPr>
          <p:nvPr>
            <p:ph type="sldNum" sz="quarter" idx="12"/>
          </p:nvPr>
        </p:nvSpPr>
        <p:spPr/>
        <p:txBody>
          <a:bodyPr/>
          <a:lstStyle/>
          <a:p>
            <a:pPr>
              <a:defRPr/>
            </a:pPr>
            <a:fld id="{90BCB83C-CFFF-4B8B-8B2D-4BCD6BD51E1A}" type="slidenum">
              <a:rPr lang="zh-CN" altLang="en-US" smtClean="0"/>
              <a:pPr>
                <a:defRPr/>
              </a:pPr>
              <a:t>10</a:t>
            </a:fld>
            <a:endParaRPr lang="en-US" altLang="zh-CN"/>
          </a:p>
        </p:txBody>
      </p:sp>
      <p:sp>
        <p:nvSpPr>
          <p:cNvPr id="2" name="Content Placeholder 1"/>
          <p:cNvSpPr>
            <a:spLocks noGrp="1"/>
          </p:cNvSpPr>
          <p:nvPr>
            <p:ph idx="1"/>
          </p:nvPr>
        </p:nvSpPr>
        <p:spPr/>
        <p:txBody>
          <a:bodyPr/>
          <a:lstStyle/>
          <a:p>
            <a:r>
              <a:rPr lang="zh-CN" altLang="en-US" dirty="0" smtClean="0"/>
              <a:t>立</a:t>
            </a:r>
            <a:r>
              <a:rPr lang="zh-CN" altLang="en-US" dirty="0"/>
              <a:t>足江西，建设具有国际化视野的金融智</a:t>
            </a:r>
            <a:r>
              <a:rPr lang="zh-CN" altLang="en-US" dirty="0" smtClean="0"/>
              <a:t>库</a:t>
            </a:r>
            <a:endParaRPr lang="en-US" altLang="zh-CN" dirty="0" smtClean="0"/>
          </a:p>
          <a:p>
            <a:pPr lvl="1"/>
            <a:endParaRPr lang="en-US" altLang="zh-CN" sz="1000" dirty="0" smtClean="0"/>
          </a:p>
          <a:p>
            <a:pPr lvl="1"/>
            <a:r>
              <a:rPr lang="zh-CN" altLang="en-US" sz="2200" dirty="0" smtClean="0"/>
              <a:t>和</a:t>
            </a:r>
            <a:r>
              <a:rPr lang="zh-CN" altLang="en-US" sz="2200" dirty="0"/>
              <a:t>农业</a:t>
            </a:r>
            <a:r>
              <a:rPr lang="zh-CN" altLang="en-US" sz="2200" dirty="0" smtClean="0"/>
              <a:t>部、美</a:t>
            </a:r>
            <a:r>
              <a:rPr lang="zh-CN" altLang="en-US" sz="2200" dirty="0"/>
              <a:t>国南加州大</a:t>
            </a:r>
            <a:r>
              <a:rPr lang="zh-CN" altLang="en-US" sz="2200" dirty="0" smtClean="0"/>
              <a:t>学、</a:t>
            </a:r>
            <a:r>
              <a:rPr lang="zh-CN" altLang="en-US" sz="2200" dirty="0"/>
              <a:t>休斯敦大学、宾夕法尼亚大</a:t>
            </a:r>
            <a:r>
              <a:rPr lang="zh-CN" altLang="en-US" sz="2200" dirty="0" smtClean="0"/>
              <a:t>学共同调研中国农村金融问题，并在</a:t>
            </a:r>
            <a:r>
              <a:rPr lang="en-US" altLang="zh-CN" sz="2200" dirty="0" smtClean="0"/>
              <a:t>2014</a:t>
            </a:r>
            <a:r>
              <a:rPr lang="zh-CN" altLang="en-US" sz="2200" dirty="0" smtClean="0"/>
              <a:t>年</a:t>
            </a:r>
            <a:r>
              <a:rPr lang="en-US" altLang="zh-CN" sz="2200" dirty="0" smtClean="0"/>
              <a:t>7</a:t>
            </a:r>
            <a:r>
              <a:rPr lang="zh-CN" altLang="en-US" sz="2200" dirty="0" smtClean="0"/>
              <a:t>月北</a:t>
            </a:r>
            <a:r>
              <a:rPr lang="zh-CN" altLang="en-US" sz="2200" dirty="0" smtClean="0"/>
              <a:t>京举办 </a:t>
            </a:r>
            <a:r>
              <a:rPr lang="zh-CN" altLang="en-US" sz="2200" dirty="0"/>
              <a:t>“中国农村经济和金融发展”国际学术研讨会，</a:t>
            </a:r>
            <a:endParaRPr lang="en-US" altLang="zh-CN" sz="2200" dirty="0" smtClean="0"/>
          </a:p>
          <a:p>
            <a:pPr lvl="1"/>
            <a:endParaRPr lang="en-US" altLang="zh-CN" sz="2200" dirty="0" smtClean="0"/>
          </a:p>
          <a:p>
            <a:pPr lvl="1"/>
            <a:r>
              <a:rPr lang="en-US" altLang="zh-CN" sz="2200" dirty="0" smtClean="0"/>
              <a:t>2014</a:t>
            </a:r>
            <a:r>
              <a:rPr lang="zh-CN" altLang="en-US" sz="2200" dirty="0" smtClean="0"/>
              <a:t>年</a:t>
            </a:r>
            <a:r>
              <a:rPr lang="en-US" altLang="zh-CN" sz="2200" dirty="0" smtClean="0"/>
              <a:t>7</a:t>
            </a:r>
            <a:r>
              <a:rPr lang="zh-CN" altLang="en-US" sz="2200" dirty="0" smtClean="0"/>
              <a:t>月赴</a:t>
            </a:r>
            <a:r>
              <a:rPr lang="zh-CN" altLang="en-US" sz="2200" dirty="0"/>
              <a:t>共青城市调研“金融改革综合实验区”和“私募基金园区”，为地方政府献言献策。</a:t>
            </a:r>
          </a:p>
          <a:p>
            <a:pPr lvl="1"/>
            <a:endParaRPr lang="en-US" altLang="zh-CN" sz="2200" dirty="0" smtClean="0"/>
          </a:p>
          <a:p>
            <a:pPr lvl="1"/>
            <a:r>
              <a:rPr lang="zh-CN" altLang="en-US" sz="2200" dirty="0" smtClean="0"/>
              <a:t>启</a:t>
            </a:r>
            <a:r>
              <a:rPr lang="zh-CN" altLang="en-US" sz="2200" dirty="0"/>
              <a:t>动“江西上市公司发展研究”课题</a:t>
            </a:r>
            <a:r>
              <a:rPr lang="zh-CN" altLang="en-US" sz="2200" dirty="0" smtClean="0"/>
              <a:t>，力争将</a:t>
            </a:r>
            <a:r>
              <a:rPr lang="zh-CN" altLang="en-US" sz="2200" dirty="0"/>
              <a:t>该项目培育成在实业界具有一定影响的品牌项目</a:t>
            </a:r>
          </a:p>
          <a:p>
            <a:pPr lvl="1"/>
            <a:endParaRPr lang="en-AU" dirty="0"/>
          </a:p>
        </p:txBody>
      </p:sp>
    </p:spTree>
    <p:extLst>
      <p:ext uri="{BB962C8B-B14F-4D97-AF65-F5344CB8AC3E}">
        <p14:creationId xmlns:p14="http://schemas.microsoft.com/office/powerpoint/2010/main" val="2802002022"/>
      </p:ext>
    </p:extLst>
  </p:cSld>
  <p:clrMapOvr>
    <a:masterClrMapping/>
  </p:clrMapOvr>
  <mc:AlternateContent xmlns:mc="http://schemas.openxmlformats.org/markup-compatibility/2006" xmlns:p14="http://schemas.microsoft.com/office/powerpoint/2010/main">
    <mc:Choice Requires="p14">
      <p:transition spd="slow" p14:dur="1250">
        <p14:prism isContent="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zh-CN" altLang="en-US" b="1" dirty="0" smtClean="0">
                <a:solidFill>
                  <a:srgbClr val="C00000"/>
                </a:solidFill>
                <a:latin typeface="华文隶书" pitchFamily="2" charset="-122"/>
                <a:ea typeface="华文隶书" pitchFamily="2" charset="-122"/>
              </a:rPr>
              <a:t>五、长</a:t>
            </a:r>
            <a:r>
              <a:rPr lang="zh-CN" altLang="en-US" b="1" dirty="0">
                <a:solidFill>
                  <a:srgbClr val="C00000"/>
                </a:solidFill>
                <a:latin typeface="华文隶书" pitchFamily="2" charset="-122"/>
                <a:ea typeface="华文隶书" pitchFamily="2" charset="-122"/>
              </a:rPr>
              <a:t>远规划，打造全新学术氛围</a:t>
            </a:r>
          </a:p>
        </p:txBody>
      </p:sp>
      <p:sp>
        <p:nvSpPr>
          <p:cNvPr id="4" name="Slide Number Placeholder 3"/>
          <p:cNvSpPr>
            <a:spLocks noGrp="1"/>
          </p:cNvSpPr>
          <p:nvPr>
            <p:ph type="sldNum" sz="quarter" idx="12"/>
          </p:nvPr>
        </p:nvSpPr>
        <p:spPr/>
        <p:txBody>
          <a:bodyPr/>
          <a:lstStyle/>
          <a:p>
            <a:pPr>
              <a:defRPr/>
            </a:pPr>
            <a:fld id="{90BCB83C-CFFF-4B8B-8B2D-4BCD6BD51E1A}" type="slidenum">
              <a:rPr lang="zh-CN" altLang="en-US" smtClean="0"/>
              <a:pPr>
                <a:defRPr/>
              </a:pPr>
              <a:t>11</a:t>
            </a:fld>
            <a:endParaRPr lang="en-US" altLang="zh-CN"/>
          </a:p>
        </p:txBody>
      </p:sp>
      <p:sp>
        <p:nvSpPr>
          <p:cNvPr id="2" name="Content Placeholder 1"/>
          <p:cNvSpPr>
            <a:spLocks noGrp="1"/>
          </p:cNvSpPr>
          <p:nvPr>
            <p:ph idx="1"/>
          </p:nvPr>
        </p:nvSpPr>
        <p:spPr/>
        <p:txBody>
          <a:bodyPr/>
          <a:lstStyle/>
          <a:p>
            <a:pPr algn="just"/>
            <a:r>
              <a:rPr lang="zh-CN" altLang="en-US" sz="2200" dirty="0" smtClean="0"/>
              <a:t>启动国际一流的科研和行政管理</a:t>
            </a:r>
            <a:r>
              <a:rPr lang="zh-CN" altLang="en-US" sz="2200" b="1" dirty="0" smtClean="0">
                <a:solidFill>
                  <a:srgbClr val="FF0000"/>
                </a:solidFill>
              </a:rPr>
              <a:t>自动化建设</a:t>
            </a:r>
            <a:r>
              <a:rPr lang="en-AU" altLang="zh-CN" sz="2200" dirty="0" smtClean="0"/>
              <a:t>(</a:t>
            </a:r>
            <a:r>
              <a:rPr lang="en-AU" altLang="zh-CN" sz="2200" dirty="0" err="1" smtClean="0"/>
              <a:t>espace</a:t>
            </a:r>
            <a:r>
              <a:rPr lang="en-AU" altLang="zh-CN" sz="2200" dirty="0" smtClean="0"/>
              <a:t>)</a:t>
            </a:r>
            <a:r>
              <a:rPr lang="zh-CN" altLang="en-US" sz="2200" dirty="0" smtClean="0"/>
              <a:t>，实现科研信息和行政管理的全面共享及智能化管理。</a:t>
            </a:r>
            <a:endParaRPr lang="en-US" altLang="zh-CN" sz="2200" dirty="0" smtClean="0"/>
          </a:p>
          <a:p>
            <a:endParaRPr lang="en-US" altLang="zh-CN" sz="2200" dirty="0" smtClean="0"/>
          </a:p>
          <a:p>
            <a:r>
              <a:rPr lang="zh-CN" altLang="en-US" sz="2200" dirty="0" smtClean="0"/>
              <a:t>完善科研设备和数据库，营造国际化的科研服务环境。</a:t>
            </a:r>
            <a:endParaRPr lang="en-US" altLang="zh-CN" sz="2200" dirty="0" smtClean="0"/>
          </a:p>
          <a:p>
            <a:endParaRPr lang="en-US" altLang="zh-CN" sz="2200" dirty="0" smtClean="0"/>
          </a:p>
          <a:p>
            <a:r>
              <a:rPr lang="zh-CN" altLang="en-US" sz="2200" dirty="0" smtClean="0"/>
              <a:t>完善科研评价机制，形成既关注成功又包容失败、既保持规范又崇尚探索的学术氛围。</a:t>
            </a:r>
            <a:endParaRPr lang="en-US" altLang="zh-CN" sz="2200" dirty="0" smtClean="0"/>
          </a:p>
          <a:p>
            <a:endParaRPr lang="en-US" altLang="zh-CN" sz="2200" dirty="0" smtClean="0"/>
          </a:p>
          <a:p>
            <a:r>
              <a:rPr lang="zh-CN" altLang="en-US" sz="2200" dirty="0" smtClean="0"/>
              <a:t>营造“无处不在”的学术氛围。</a:t>
            </a:r>
          </a:p>
          <a:p>
            <a:endParaRPr lang="en-US" altLang="zh-CN" sz="2200" dirty="0" smtClean="0"/>
          </a:p>
          <a:p>
            <a:r>
              <a:rPr lang="zh-CN" altLang="en-US" sz="2200" dirty="0" smtClean="0"/>
              <a:t>大力提升国际化交流</a:t>
            </a:r>
            <a:endParaRPr lang="zh-CN" altLang="en-US" sz="2200" dirty="0"/>
          </a:p>
        </p:txBody>
      </p:sp>
    </p:spTree>
    <p:extLst>
      <p:ext uri="{BB962C8B-B14F-4D97-AF65-F5344CB8AC3E}">
        <p14:creationId xmlns:p14="http://schemas.microsoft.com/office/powerpoint/2010/main" val="468158401"/>
      </p:ext>
    </p:extLst>
  </p:cSld>
  <p:clrMapOvr>
    <a:masterClrMapping/>
  </p:clrMapOvr>
  <mc:AlternateContent xmlns:mc="http://schemas.openxmlformats.org/markup-compatibility/2006" xmlns:p14="http://schemas.microsoft.com/office/powerpoint/2010/main">
    <mc:Choice Requires="p14">
      <p:transition spd="slow" p14:dur="1250">
        <p14:prism isContent="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r>
              <a:rPr lang="zh-CN" altLang="en-US" dirty="0">
                <a:solidFill>
                  <a:srgbClr val="C00000"/>
                </a:solidFill>
                <a:latin typeface="华文隶书" pitchFamily="2" charset="-122"/>
                <a:ea typeface="华文隶书" pitchFamily="2" charset="-122"/>
              </a:rPr>
              <a:t>六</a:t>
            </a:r>
            <a:r>
              <a:rPr lang="zh-CN" altLang="en-US" dirty="0" smtClean="0">
                <a:solidFill>
                  <a:srgbClr val="C00000"/>
                </a:solidFill>
                <a:latin typeface="华文隶书" pitchFamily="2" charset="-122"/>
                <a:ea typeface="华文隶书" pitchFamily="2" charset="-122"/>
              </a:rPr>
              <a:t>、明年</a:t>
            </a:r>
            <a:r>
              <a:rPr lang="zh-CN" altLang="en-US" dirty="0">
                <a:solidFill>
                  <a:srgbClr val="C00000"/>
                </a:solidFill>
                <a:latin typeface="华文隶书" pitchFamily="2" charset="-122"/>
                <a:ea typeface="华文隶书" pitchFamily="2" charset="-122"/>
              </a:rPr>
              <a:t>工作三大方向</a:t>
            </a:r>
          </a:p>
        </p:txBody>
      </p:sp>
      <p:sp>
        <p:nvSpPr>
          <p:cNvPr id="130052" name="Rectangle 4"/>
          <p:cNvSpPr>
            <a:spLocks noChangeArrowheads="1"/>
          </p:cNvSpPr>
          <p:nvPr/>
        </p:nvSpPr>
        <p:spPr bwMode="auto">
          <a:xfrm>
            <a:off x="2533651" y="2091530"/>
            <a:ext cx="6142806" cy="5754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zh-CN" altLang="en-US" sz="2200" dirty="0" smtClean="0">
                <a:latin typeface="华文中宋" pitchFamily="2" charset="-122"/>
                <a:ea typeface="华文中宋" pitchFamily="2" charset="-122"/>
              </a:rPr>
              <a:t>将</a:t>
            </a:r>
            <a:r>
              <a:rPr lang="en-US" altLang="zh-CN" sz="2200" dirty="0">
                <a:latin typeface="华文中宋" pitchFamily="2" charset="-122"/>
                <a:ea typeface="华文中宋" pitchFamily="2" charset="-122"/>
              </a:rPr>
              <a:t>2015</a:t>
            </a:r>
            <a:r>
              <a:rPr lang="zh-CN" altLang="en-US" sz="2200" dirty="0">
                <a:latin typeface="华文中宋" pitchFamily="2" charset="-122"/>
                <a:ea typeface="华文中宋" pitchFamily="2" charset="-122"/>
              </a:rPr>
              <a:t>年定为“人才招聘年”，进一步充</a:t>
            </a:r>
            <a:r>
              <a:rPr lang="zh-CN" altLang="en-US" sz="2200" dirty="0" smtClean="0">
                <a:latin typeface="华文中宋" pitchFamily="2" charset="-122"/>
                <a:ea typeface="华文中宋" pitchFamily="2" charset="-122"/>
              </a:rPr>
              <a:t>实我院金</a:t>
            </a:r>
            <a:r>
              <a:rPr lang="zh-CN" altLang="en-US" sz="2200" dirty="0">
                <a:latin typeface="华文中宋" pitchFamily="2" charset="-122"/>
                <a:ea typeface="华文中宋" pitchFamily="2" charset="-122"/>
              </a:rPr>
              <a:t>融学各相关领域的学术力</a:t>
            </a:r>
            <a:r>
              <a:rPr lang="zh-CN" altLang="en-US" sz="2200" dirty="0" smtClean="0">
                <a:latin typeface="华文中宋" pitchFamily="2" charset="-122"/>
                <a:ea typeface="华文中宋" pitchFamily="2" charset="-122"/>
              </a:rPr>
              <a:t>量，构建健全的学术梯队</a:t>
            </a:r>
            <a:endParaRPr lang="zh-CN" altLang="en-US" sz="2200" b="1" dirty="0">
              <a:latin typeface="华文中宋" pitchFamily="2" charset="-122"/>
              <a:ea typeface="华文中宋" pitchFamily="2" charset="-122"/>
            </a:endParaRPr>
          </a:p>
        </p:txBody>
      </p:sp>
      <p:sp>
        <p:nvSpPr>
          <p:cNvPr id="130053" name="Rectangle 5"/>
          <p:cNvSpPr>
            <a:spLocks noChangeArrowheads="1"/>
          </p:cNvSpPr>
          <p:nvPr/>
        </p:nvSpPr>
        <p:spPr bwMode="auto">
          <a:xfrm>
            <a:off x="539552" y="2091530"/>
            <a:ext cx="1944886" cy="575469"/>
          </a:xfrm>
          <a:prstGeom prst="rect">
            <a:avLst/>
          </a:prstGeom>
          <a:solidFill>
            <a:srgbClr val="F3F3F3"/>
          </a:solidFill>
          <a:ln w="2857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zh-CN" altLang="en-US" sz="3200" b="1" dirty="0">
                <a:solidFill>
                  <a:srgbClr val="002060"/>
                </a:solidFill>
                <a:latin typeface="隶书" pitchFamily="49" charset="-122"/>
                <a:ea typeface="隶书" pitchFamily="49" charset="-122"/>
              </a:rPr>
              <a:t>方向之一</a:t>
            </a:r>
          </a:p>
        </p:txBody>
      </p:sp>
      <p:sp>
        <p:nvSpPr>
          <p:cNvPr id="130054" name="Rectangle 6"/>
          <p:cNvSpPr>
            <a:spLocks noChangeArrowheads="1"/>
          </p:cNvSpPr>
          <p:nvPr/>
        </p:nvSpPr>
        <p:spPr bwMode="auto">
          <a:xfrm>
            <a:off x="2555875" y="3645024"/>
            <a:ext cx="6048573" cy="403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zh-CN" altLang="en-US" sz="2200" dirty="0" smtClean="0">
                <a:latin typeface="华文中宋" pitchFamily="2" charset="-122"/>
                <a:ea typeface="华文中宋" pitchFamily="2" charset="-122"/>
              </a:rPr>
              <a:t>举</a:t>
            </a:r>
            <a:r>
              <a:rPr lang="zh-CN" altLang="en-US" sz="2200" dirty="0">
                <a:latin typeface="华文中宋" pitchFamily="2" charset="-122"/>
                <a:ea typeface="华文中宋" pitchFamily="2" charset="-122"/>
              </a:rPr>
              <a:t>办全国高校金融学科研国际化研讨与经验交流</a:t>
            </a:r>
            <a:r>
              <a:rPr lang="zh-CN" altLang="en-US" sz="2200" dirty="0" smtClean="0">
                <a:latin typeface="华文中宋" pitchFamily="2" charset="-122"/>
                <a:ea typeface="华文中宋" pitchFamily="2" charset="-122"/>
              </a:rPr>
              <a:t>会</a:t>
            </a:r>
            <a:r>
              <a:rPr lang="zh-CN" altLang="en-US" sz="2200" dirty="0" smtClean="0">
                <a:latin typeface="华文中宋" pitchFamily="2" charset="-122"/>
                <a:ea typeface="华文中宋" pitchFamily="2" charset="-122"/>
              </a:rPr>
              <a:t>，和中国人民大学联合发起、筹备成立全</a:t>
            </a:r>
            <a:r>
              <a:rPr lang="zh-CN" altLang="en-US" sz="2200" dirty="0" smtClean="0">
                <a:latin typeface="华文中宋" pitchFamily="2" charset="-122"/>
                <a:ea typeface="华文中宋" pitchFamily="2" charset="-122"/>
              </a:rPr>
              <a:t>国金融</a:t>
            </a:r>
            <a:r>
              <a:rPr lang="zh-CN" altLang="en-US" sz="2200" dirty="0" smtClean="0">
                <a:latin typeface="华文中宋" pitchFamily="2" charset="-122"/>
                <a:ea typeface="华文中宋" pitchFamily="2" charset="-122"/>
              </a:rPr>
              <a:t>学国际合作学术研究联</a:t>
            </a:r>
            <a:r>
              <a:rPr lang="zh-CN" altLang="en-US" sz="2200" dirty="0" smtClean="0">
                <a:latin typeface="华文中宋" pitchFamily="2" charset="-122"/>
                <a:ea typeface="华文中宋" pitchFamily="2" charset="-122"/>
              </a:rPr>
              <a:t>盟</a:t>
            </a:r>
            <a:endParaRPr lang="zh-CN" altLang="en-US" sz="2200" b="1" dirty="0">
              <a:latin typeface="华文中宋" pitchFamily="2" charset="-122"/>
              <a:ea typeface="华文中宋" pitchFamily="2" charset="-122"/>
            </a:endParaRPr>
          </a:p>
        </p:txBody>
      </p:sp>
      <p:sp>
        <p:nvSpPr>
          <p:cNvPr id="130055" name="Rectangle 7"/>
          <p:cNvSpPr>
            <a:spLocks noChangeArrowheads="1"/>
          </p:cNvSpPr>
          <p:nvPr/>
        </p:nvSpPr>
        <p:spPr bwMode="auto">
          <a:xfrm>
            <a:off x="539552" y="3573016"/>
            <a:ext cx="1944886" cy="648072"/>
          </a:xfrm>
          <a:prstGeom prst="rect">
            <a:avLst/>
          </a:prstGeom>
          <a:solidFill>
            <a:srgbClr val="F3F3F3"/>
          </a:solidFill>
          <a:ln w="2857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zh-CN" altLang="en-US" sz="3200" b="1" dirty="0">
                <a:solidFill>
                  <a:srgbClr val="002060"/>
                </a:solidFill>
                <a:latin typeface="隶书" pitchFamily="49" charset="-122"/>
                <a:ea typeface="隶书" pitchFamily="49" charset="-122"/>
              </a:rPr>
              <a:t>方向之二</a:t>
            </a:r>
          </a:p>
        </p:txBody>
      </p:sp>
      <p:sp>
        <p:nvSpPr>
          <p:cNvPr id="130056" name="Rectangle 8"/>
          <p:cNvSpPr>
            <a:spLocks noChangeArrowheads="1"/>
          </p:cNvSpPr>
          <p:nvPr/>
        </p:nvSpPr>
        <p:spPr bwMode="auto">
          <a:xfrm>
            <a:off x="2592388" y="5074897"/>
            <a:ext cx="6012060"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zh-CN" altLang="en-US" sz="2200" dirty="0">
                <a:latin typeface="华文中宋" pitchFamily="2" charset="-122"/>
                <a:ea typeface="华文中宋" pitchFamily="2" charset="-122"/>
              </a:rPr>
              <a:t>抓好现有各研究团队的建设，进一步聚焦研究方向，产出更多的（特别是高质量的）高端学术成果。</a:t>
            </a:r>
          </a:p>
        </p:txBody>
      </p:sp>
      <p:sp>
        <p:nvSpPr>
          <p:cNvPr id="130057" name="Rectangle 9"/>
          <p:cNvSpPr>
            <a:spLocks noChangeArrowheads="1"/>
          </p:cNvSpPr>
          <p:nvPr/>
        </p:nvSpPr>
        <p:spPr bwMode="auto">
          <a:xfrm>
            <a:off x="539551" y="5043488"/>
            <a:ext cx="2016323" cy="719137"/>
          </a:xfrm>
          <a:prstGeom prst="rect">
            <a:avLst/>
          </a:prstGeom>
          <a:solidFill>
            <a:srgbClr val="F3F3F3"/>
          </a:solidFill>
          <a:ln w="2857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zh-CN" altLang="en-US" sz="3200" b="1" dirty="0">
                <a:solidFill>
                  <a:srgbClr val="002060"/>
                </a:solidFill>
                <a:latin typeface="隶书" pitchFamily="49" charset="-122"/>
                <a:ea typeface="隶书" pitchFamily="49" charset="-122"/>
              </a:rPr>
              <a:t>方向之三</a:t>
            </a:r>
          </a:p>
        </p:txBody>
      </p:sp>
    </p:spTree>
    <p:extLst>
      <p:ext uri="{BB962C8B-B14F-4D97-AF65-F5344CB8AC3E}">
        <p14:creationId xmlns:p14="http://schemas.microsoft.com/office/powerpoint/2010/main" val="1386413186"/>
      </p:ext>
    </p:extLst>
  </p:cSld>
  <p:clrMapOvr>
    <a:masterClrMapping/>
  </p:clrMapOvr>
  <mc:AlternateContent xmlns:mc="http://schemas.openxmlformats.org/markup-compatibility/2006" xmlns:p14="http://schemas.microsoft.com/office/powerpoint/2010/main">
    <mc:Choice Requires="p14">
      <p:transition spd="slow" p14:dur="1250">
        <p14:prism isContent="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386" name="Picture 5" descr="图片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4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WordArt 6"/>
          <p:cNvSpPr>
            <a:spLocks noChangeArrowheads="1" noChangeShapeType="1" noTextEdit="1"/>
          </p:cNvSpPr>
          <p:nvPr/>
        </p:nvSpPr>
        <p:spPr bwMode="auto">
          <a:xfrm>
            <a:off x="971550" y="3141663"/>
            <a:ext cx="3095625" cy="647700"/>
          </a:xfrm>
          <a:prstGeom prst="rect">
            <a:avLst/>
          </a:prstGeom>
        </p:spPr>
        <p:txBody>
          <a:bodyPr wrap="none" fromWordArt="1">
            <a:prstTxWarp prst="textDeflate">
              <a:avLst>
                <a:gd name="adj" fmla="val 0"/>
              </a:avLst>
            </a:prstTxWarp>
          </a:bodyPr>
          <a:lstStyle/>
          <a:p>
            <a:pPr algn="ctr"/>
            <a:r>
              <a:rPr lang="zh-CN" altLang="en-US" sz="3600" b="1" kern="10">
                <a:ln w="9525">
                  <a:solidFill>
                    <a:srgbClr val="000000"/>
                  </a:solidFill>
                  <a:round/>
                  <a:headEnd/>
                  <a:tailEnd/>
                </a:ln>
                <a:gradFill rotWithShape="1">
                  <a:gsLst>
                    <a:gs pos="0">
                      <a:srgbClr val="767600"/>
                    </a:gs>
                    <a:gs pos="50000">
                      <a:srgbClr val="FFFF00"/>
                    </a:gs>
                    <a:gs pos="100000">
                      <a:srgbClr val="767600"/>
                    </a:gs>
                  </a:gsLst>
                  <a:lin ang="5400000" scaled="1"/>
                </a:gradFill>
                <a:latin typeface="黑体"/>
                <a:ea typeface="黑体"/>
              </a:rPr>
              <a:t>谢谢大家！</a:t>
            </a:r>
            <a:endParaRPr lang="en-AU" sz="3600" b="1" kern="10">
              <a:ln w="9525">
                <a:solidFill>
                  <a:srgbClr val="000000"/>
                </a:solidFill>
                <a:round/>
                <a:headEnd/>
                <a:tailEnd/>
              </a:ln>
              <a:gradFill rotWithShape="1">
                <a:gsLst>
                  <a:gs pos="0">
                    <a:srgbClr val="767600"/>
                  </a:gs>
                  <a:gs pos="50000">
                    <a:srgbClr val="FFFF00"/>
                  </a:gs>
                  <a:gs pos="100000">
                    <a:srgbClr val="767600"/>
                  </a:gs>
                </a:gsLst>
                <a:lin ang="5400000" scaled="1"/>
              </a:gradFill>
              <a:latin typeface="黑体"/>
              <a:ea typeface="黑体"/>
            </a:endParaRPr>
          </a:p>
        </p:txBody>
      </p:sp>
      <p:sp>
        <p:nvSpPr>
          <p:cNvPr id="49156" name="WordArt 7"/>
          <p:cNvSpPr>
            <a:spLocks noChangeArrowheads="1" noChangeShapeType="1" noTextEdit="1"/>
          </p:cNvSpPr>
          <p:nvPr/>
        </p:nvSpPr>
        <p:spPr bwMode="auto">
          <a:xfrm>
            <a:off x="827584" y="4276464"/>
            <a:ext cx="7632277" cy="1168760"/>
          </a:xfrm>
          <a:prstGeom prst="rect">
            <a:avLst/>
          </a:prstGeom>
        </p:spPr>
        <p:txBody>
          <a:bodyPr wrap="none" fromWordArt="1">
            <a:prstTxWarp prst="textDeflate">
              <a:avLst>
                <a:gd name="adj" fmla="val 0"/>
              </a:avLst>
            </a:prstTxWarp>
          </a:bodyPr>
          <a:lstStyle/>
          <a:p>
            <a:pPr algn="ctr">
              <a:spcBef>
                <a:spcPct val="20000"/>
              </a:spcBef>
              <a:buClr>
                <a:schemeClr val="accent2"/>
              </a:buClr>
              <a:buFont typeface="Wingdings" pitchFamily="2" charset="2"/>
              <a:buNone/>
              <a:defRPr/>
            </a:pPr>
            <a:r>
              <a:rPr lang="zh-CN" altLang="en-US" sz="3600" b="1" kern="10" dirty="0">
                <a:ln w="9525">
                  <a:solidFill>
                    <a:schemeClr val="accent2"/>
                  </a:solidFill>
                  <a:round/>
                  <a:headEnd/>
                  <a:tailEnd/>
                </a:ln>
                <a:solidFill>
                  <a:srgbClr val="C00000"/>
                </a:solidFill>
                <a:latin typeface="华文中宋" pitchFamily="2" charset="-122"/>
                <a:ea typeface="华文中宋" pitchFamily="2" charset="-122"/>
              </a:rPr>
              <a:t>衷心</a:t>
            </a:r>
            <a:r>
              <a:rPr lang="zh-CN" altLang="en-US" sz="3600" b="1" kern="10" dirty="0" smtClean="0">
                <a:ln w="9525">
                  <a:solidFill>
                    <a:schemeClr val="accent2"/>
                  </a:solidFill>
                  <a:round/>
                  <a:headEnd/>
                  <a:tailEnd/>
                </a:ln>
                <a:solidFill>
                  <a:srgbClr val="C00000"/>
                </a:solidFill>
                <a:latin typeface="华文中宋" pitchFamily="2" charset="-122"/>
                <a:ea typeface="华文中宋" pitchFamily="2" charset="-122"/>
              </a:rPr>
              <a:t>感谢各位领导</a:t>
            </a:r>
            <a:r>
              <a:rPr lang="zh-CN" altLang="en-US" sz="3600" b="1" kern="10" dirty="0">
                <a:ln w="9525">
                  <a:solidFill>
                    <a:schemeClr val="accent2"/>
                  </a:solidFill>
                  <a:round/>
                  <a:headEnd/>
                  <a:tailEnd/>
                </a:ln>
                <a:solidFill>
                  <a:srgbClr val="C00000"/>
                </a:solidFill>
                <a:latin typeface="华文中宋" pitchFamily="2" charset="-122"/>
                <a:ea typeface="华文中宋" pitchFamily="2" charset="-122"/>
              </a:rPr>
              <a:t>和同事在过去一年给我们的关心和帮助！</a:t>
            </a:r>
            <a:endParaRPr lang="en-US" altLang="zh-CN" sz="3600" b="1" kern="10" dirty="0">
              <a:ln w="9525">
                <a:solidFill>
                  <a:schemeClr val="accent2"/>
                </a:solidFill>
                <a:round/>
                <a:headEnd/>
                <a:tailEnd/>
              </a:ln>
              <a:solidFill>
                <a:srgbClr val="C00000"/>
              </a:solidFill>
              <a:latin typeface="华文中宋" pitchFamily="2" charset="-122"/>
              <a:ea typeface="华文中宋" pitchFamily="2" charset="-122"/>
            </a:endParaRPr>
          </a:p>
          <a:p>
            <a:pPr algn="ctr">
              <a:spcBef>
                <a:spcPct val="20000"/>
              </a:spcBef>
              <a:buClr>
                <a:schemeClr val="accent2"/>
              </a:buClr>
              <a:buFont typeface="Wingdings" pitchFamily="2" charset="2"/>
              <a:buNone/>
              <a:defRPr/>
            </a:pPr>
            <a:r>
              <a:rPr lang="zh-CN" altLang="en-US" sz="3600" b="1" kern="10" dirty="0" smtClean="0">
                <a:ln w="9525">
                  <a:solidFill>
                    <a:schemeClr val="accent2"/>
                  </a:solidFill>
                  <a:round/>
                  <a:headEnd/>
                  <a:tailEnd/>
                </a:ln>
                <a:solidFill>
                  <a:srgbClr val="C00000"/>
                </a:solidFill>
                <a:latin typeface="华文中宋" pitchFamily="2" charset="-122"/>
                <a:ea typeface="华文中宋" pitchFamily="2" charset="-122"/>
              </a:rPr>
              <a:t>在新的一年里，研究院全体同仁愿与您一起谱写新的华章！</a:t>
            </a:r>
            <a:endParaRPr lang="en-US" altLang="zh-CN" sz="3600" b="1" kern="10" dirty="0">
              <a:ln w="9525">
                <a:solidFill>
                  <a:schemeClr val="accent2"/>
                </a:solidFill>
                <a:round/>
                <a:headEnd/>
                <a:tailEnd/>
              </a:ln>
              <a:solidFill>
                <a:srgbClr val="C00000"/>
              </a:solidFill>
              <a:latin typeface="华文中宋" pitchFamily="2" charset="-122"/>
              <a:ea typeface="华文中宋"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14:prism isContent="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solidFill>
                  <a:srgbClr val="C00000"/>
                </a:solidFill>
                <a:latin typeface="华文隶书" pitchFamily="2" charset="-122"/>
                <a:ea typeface="华文隶书" pitchFamily="2" charset="-122"/>
              </a:rPr>
              <a:t>金融管理国际研究院简介</a:t>
            </a:r>
            <a:endParaRPr lang="en-AU" dirty="0">
              <a:solidFill>
                <a:srgbClr val="C00000"/>
              </a:solidFill>
            </a:endParaRPr>
          </a:p>
        </p:txBody>
      </p:sp>
      <p:sp>
        <p:nvSpPr>
          <p:cNvPr id="3" name="Content Placeholder 2"/>
          <p:cNvSpPr>
            <a:spLocks noGrp="1"/>
          </p:cNvSpPr>
          <p:nvPr>
            <p:ph idx="1"/>
          </p:nvPr>
        </p:nvSpPr>
        <p:spPr/>
        <p:txBody>
          <a:bodyPr/>
          <a:lstStyle/>
          <a:p>
            <a:pPr marL="0" lvl="0" eaLnBrk="1" hangingPunct="1">
              <a:lnSpc>
                <a:spcPct val="150000"/>
              </a:lnSpc>
              <a:spcBef>
                <a:spcPct val="0"/>
              </a:spcBef>
              <a:buClr>
                <a:srgbClr val="C00000"/>
              </a:buClr>
              <a:buFont typeface="Wingdings" pitchFamily="2" charset="2"/>
              <a:buChar char="q"/>
            </a:pPr>
            <a:r>
              <a:rPr lang="en-US" altLang="zh-CN" sz="2200" dirty="0">
                <a:solidFill>
                  <a:srgbClr val="262626"/>
                </a:solidFill>
                <a:latin typeface="华文中宋" pitchFamily="2" charset="-122"/>
                <a:ea typeface="华文中宋" pitchFamily="2" charset="-122"/>
                <a:cs typeface="Calibri" pitchFamily="34" charset="0"/>
              </a:rPr>
              <a:t>2011</a:t>
            </a:r>
            <a:r>
              <a:rPr lang="zh-CN" altLang="en-US" sz="2200" dirty="0">
                <a:solidFill>
                  <a:srgbClr val="262626"/>
                </a:solidFill>
                <a:latin typeface="华文中宋" pitchFamily="2" charset="-122"/>
                <a:ea typeface="华文中宋" pitchFamily="2" charset="-122"/>
                <a:cs typeface="Calibri" pitchFamily="34" charset="0"/>
              </a:rPr>
              <a:t>年</a:t>
            </a:r>
            <a:r>
              <a:rPr lang="en-US" altLang="zh-CN" sz="2200" dirty="0">
                <a:solidFill>
                  <a:srgbClr val="262626"/>
                </a:solidFill>
                <a:latin typeface="华文中宋" pitchFamily="2" charset="-122"/>
                <a:ea typeface="华文中宋" pitchFamily="2" charset="-122"/>
                <a:cs typeface="Calibri" pitchFamily="34" charset="0"/>
              </a:rPr>
              <a:t>11</a:t>
            </a:r>
            <a:r>
              <a:rPr lang="zh-CN" altLang="en-US" sz="2200" dirty="0">
                <a:solidFill>
                  <a:srgbClr val="262626"/>
                </a:solidFill>
                <a:latin typeface="华文中宋" pitchFamily="2" charset="-122"/>
                <a:ea typeface="华文中宋" pitchFamily="2" charset="-122"/>
                <a:cs typeface="Calibri" pitchFamily="34" charset="0"/>
              </a:rPr>
              <a:t>月</a:t>
            </a:r>
            <a:r>
              <a:rPr lang="en-US" altLang="zh-CN" sz="2200" dirty="0">
                <a:solidFill>
                  <a:srgbClr val="262626"/>
                </a:solidFill>
                <a:latin typeface="华文中宋" pitchFamily="2" charset="-122"/>
                <a:ea typeface="华文中宋" pitchFamily="2" charset="-122"/>
                <a:cs typeface="Calibri" pitchFamily="34" charset="0"/>
              </a:rPr>
              <a:t>28</a:t>
            </a:r>
            <a:r>
              <a:rPr lang="zh-CN" altLang="en-US" sz="2200" dirty="0" smtClean="0">
                <a:solidFill>
                  <a:srgbClr val="262626"/>
                </a:solidFill>
                <a:latin typeface="华文中宋" pitchFamily="2" charset="-122"/>
                <a:ea typeface="华文中宋" pitchFamily="2" charset="-122"/>
                <a:cs typeface="Calibri" pitchFamily="34" charset="0"/>
              </a:rPr>
              <a:t>日成</a:t>
            </a:r>
            <a:r>
              <a:rPr lang="zh-CN" altLang="en-US" sz="2200" dirty="0">
                <a:solidFill>
                  <a:srgbClr val="262626"/>
                </a:solidFill>
                <a:latin typeface="华文中宋" pitchFamily="2" charset="-122"/>
                <a:ea typeface="华文中宋" pitchFamily="2" charset="-122"/>
                <a:cs typeface="Calibri" pitchFamily="34" charset="0"/>
              </a:rPr>
              <a:t>立</a:t>
            </a:r>
            <a:endParaRPr lang="en-US" altLang="zh-CN" sz="2200" dirty="0">
              <a:solidFill>
                <a:srgbClr val="262626"/>
              </a:solidFill>
              <a:latin typeface="华文中宋" pitchFamily="2" charset="-122"/>
              <a:ea typeface="华文中宋" pitchFamily="2" charset="-122"/>
              <a:cs typeface="Calibri" pitchFamily="34" charset="0"/>
            </a:endParaRPr>
          </a:p>
          <a:p>
            <a:pPr marL="533400" lvl="0" indent="-533400" eaLnBrk="1" hangingPunct="1">
              <a:lnSpc>
                <a:spcPct val="150000"/>
              </a:lnSpc>
              <a:spcBef>
                <a:spcPct val="0"/>
              </a:spcBef>
              <a:buClr>
                <a:srgbClr val="C00000"/>
              </a:buClr>
              <a:buFont typeface="Wingdings" pitchFamily="2" charset="2"/>
              <a:buChar char="q"/>
            </a:pPr>
            <a:r>
              <a:rPr lang="zh-CN" altLang="en-US" sz="2200" dirty="0" smtClean="0">
                <a:solidFill>
                  <a:srgbClr val="262626"/>
                </a:solidFill>
                <a:latin typeface="华文中宋" pitchFamily="2" charset="-122"/>
                <a:ea typeface="华文中宋" pitchFamily="2" charset="-122"/>
                <a:cs typeface="Calibri" pitchFamily="34" charset="0"/>
              </a:rPr>
              <a:t>目前共有全职科研人员</a:t>
            </a:r>
            <a:r>
              <a:rPr lang="en-US" altLang="zh-CN" sz="2200" dirty="0">
                <a:solidFill>
                  <a:srgbClr val="262626"/>
                </a:solidFill>
                <a:latin typeface="华文中宋" pitchFamily="2" charset="-122"/>
                <a:ea typeface="华文中宋" pitchFamily="2" charset="-122"/>
                <a:cs typeface="Calibri" pitchFamily="34" charset="0"/>
              </a:rPr>
              <a:t>8</a:t>
            </a:r>
            <a:r>
              <a:rPr lang="zh-CN" altLang="en-US" sz="2200" dirty="0" smtClean="0">
                <a:solidFill>
                  <a:srgbClr val="262626"/>
                </a:solidFill>
                <a:latin typeface="华文中宋" pitchFamily="2" charset="-122"/>
                <a:ea typeface="华文中宋" pitchFamily="2" charset="-122"/>
                <a:cs typeface="Calibri" pitchFamily="34" charset="0"/>
              </a:rPr>
              <a:t>人，行政人员</a:t>
            </a:r>
            <a:r>
              <a:rPr lang="en-US" altLang="zh-CN" sz="2200" dirty="0" smtClean="0">
                <a:solidFill>
                  <a:srgbClr val="262626"/>
                </a:solidFill>
                <a:latin typeface="华文中宋" pitchFamily="2" charset="-122"/>
                <a:ea typeface="华文中宋" pitchFamily="2" charset="-122"/>
                <a:cs typeface="Calibri" pitchFamily="34" charset="0"/>
              </a:rPr>
              <a:t>2</a:t>
            </a:r>
            <a:r>
              <a:rPr lang="zh-CN" altLang="en-US" sz="2200" dirty="0" smtClean="0">
                <a:solidFill>
                  <a:srgbClr val="262626"/>
                </a:solidFill>
                <a:latin typeface="华文中宋" pitchFamily="2" charset="-122"/>
                <a:ea typeface="华文中宋" pitchFamily="2" charset="-122"/>
                <a:cs typeface="Calibri" pitchFamily="34" charset="0"/>
              </a:rPr>
              <a:t>人，柔性引进海归</a:t>
            </a:r>
            <a:r>
              <a:rPr lang="zh-CN" altLang="en-US" sz="2200" dirty="0">
                <a:solidFill>
                  <a:srgbClr val="262626"/>
                </a:solidFill>
                <a:latin typeface="华文中宋" pitchFamily="2" charset="-122"/>
                <a:ea typeface="华文中宋" pitchFamily="2" charset="-122"/>
                <a:cs typeface="Calibri" pitchFamily="34" charset="0"/>
              </a:rPr>
              <a:t>学</a:t>
            </a:r>
            <a:r>
              <a:rPr lang="zh-CN" altLang="en-US" sz="2200" dirty="0" smtClean="0">
                <a:solidFill>
                  <a:srgbClr val="262626"/>
                </a:solidFill>
                <a:latin typeface="华文中宋" pitchFamily="2" charset="-122"/>
                <a:ea typeface="华文中宋" pitchFamily="2" charset="-122"/>
                <a:cs typeface="Calibri" pitchFamily="34" charset="0"/>
              </a:rPr>
              <a:t>者</a:t>
            </a:r>
            <a:r>
              <a:rPr lang="en-US" altLang="zh-CN" sz="2200" dirty="0" smtClean="0">
                <a:solidFill>
                  <a:srgbClr val="262626"/>
                </a:solidFill>
                <a:latin typeface="华文中宋" pitchFamily="2" charset="-122"/>
                <a:ea typeface="华文中宋" pitchFamily="2" charset="-122"/>
                <a:cs typeface="Calibri" pitchFamily="34" charset="0"/>
              </a:rPr>
              <a:t>5</a:t>
            </a:r>
            <a:r>
              <a:rPr lang="zh-CN" altLang="en-US" sz="2200" dirty="0" smtClean="0">
                <a:solidFill>
                  <a:srgbClr val="262626"/>
                </a:solidFill>
                <a:latin typeface="华文中宋" pitchFamily="2" charset="-122"/>
                <a:ea typeface="华文中宋" pitchFamily="2" charset="-122"/>
                <a:cs typeface="Calibri" pitchFamily="34" charset="0"/>
              </a:rPr>
              <a:t>人</a:t>
            </a:r>
            <a:endParaRPr lang="en-AU" altLang="zh-CN" sz="2200" dirty="0" smtClean="0">
              <a:solidFill>
                <a:srgbClr val="262626"/>
              </a:solidFill>
              <a:latin typeface="华文中宋" pitchFamily="2" charset="-122"/>
              <a:ea typeface="华文中宋" pitchFamily="2" charset="-122"/>
              <a:cs typeface="Calibri" pitchFamily="34" charset="0"/>
            </a:endParaRPr>
          </a:p>
          <a:p>
            <a:pPr marL="533400" lvl="0" indent="-533400" eaLnBrk="1" hangingPunct="1">
              <a:lnSpc>
                <a:spcPct val="150000"/>
              </a:lnSpc>
              <a:spcBef>
                <a:spcPct val="0"/>
              </a:spcBef>
              <a:buClr>
                <a:srgbClr val="C00000"/>
              </a:buClr>
              <a:buFont typeface="Wingdings" pitchFamily="2" charset="2"/>
              <a:buChar char="q"/>
            </a:pPr>
            <a:endParaRPr lang="en-AU" sz="2200" dirty="0">
              <a:latin typeface="华文中宋" pitchFamily="2" charset="-122"/>
              <a:ea typeface="华文中宋" pitchFamily="2" charset="-122"/>
            </a:endParaRPr>
          </a:p>
        </p:txBody>
      </p:sp>
      <p:sp>
        <p:nvSpPr>
          <p:cNvPr id="4" name="Slide Number Placeholder 3"/>
          <p:cNvSpPr>
            <a:spLocks noGrp="1"/>
          </p:cNvSpPr>
          <p:nvPr>
            <p:ph type="sldNum" sz="quarter" idx="12"/>
          </p:nvPr>
        </p:nvSpPr>
        <p:spPr/>
        <p:txBody>
          <a:bodyPr/>
          <a:lstStyle/>
          <a:p>
            <a:pPr>
              <a:defRPr/>
            </a:pPr>
            <a:fld id="{90BCB83C-CFFF-4B8B-8B2D-4BCD6BD51E1A}" type="slidenum">
              <a:rPr lang="zh-CN" altLang="en-US" smtClean="0"/>
              <a:pPr>
                <a:defRPr/>
              </a:pPr>
              <a:t>2</a:t>
            </a:fld>
            <a:endParaRPr lang="en-US" altLang="zh-CN"/>
          </a:p>
        </p:txBody>
      </p:sp>
      <p:graphicFrame>
        <p:nvGraphicFramePr>
          <p:cNvPr id="8" name="Chart 7"/>
          <p:cNvGraphicFramePr>
            <a:graphicFrameLocks/>
          </p:cNvGraphicFramePr>
          <p:nvPr>
            <p:extLst>
              <p:ext uri="{D42A27DB-BD31-4B8C-83A1-F6EECF244321}">
                <p14:modId xmlns:p14="http://schemas.microsoft.com/office/powerpoint/2010/main" val="452655054"/>
              </p:ext>
            </p:extLst>
          </p:nvPr>
        </p:nvGraphicFramePr>
        <p:xfrm>
          <a:off x="2411760" y="3068960"/>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83763942"/>
      </p:ext>
    </p:extLst>
  </p:cSld>
  <p:clrMapOvr>
    <a:masterClrMapping/>
  </p:clrMapOvr>
  <mc:AlternateContent xmlns:mc="http://schemas.openxmlformats.org/markup-compatibility/2006" xmlns:p14="http://schemas.microsoft.com/office/powerpoint/2010/main">
    <mc:Choice Requires="p14">
      <p:transition spd="slow" p14:dur="1250">
        <p14:prism isContent="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solidFill>
                  <a:srgbClr val="FF0000"/>
                </a:solidFill>
                <a:latin typeface="华文隶书" pitchFamily="2" charset="-122"/>
                <a:ea typeface="华文隶书" pitchFamily="2" charset="-122"/>
              </a:rPr>
              <a:t>2014</a:t>
            </a:r>
            <a:r>
              <a:rPr lang="zh-CN" altLang="en-US" sz="4000" dirty="0" smtClean="0">
                <a:solidFill>
                  <a:srgbClr val="FF0000"/>
                </a:solidFill>
                <a:latin typeface="华文隶书" pitchFamily="2" charset="-122"/>
                <a:ea typeface="华文隶书" pitchFamily="2" charset="-122"/>
              </a:rPr>
              <a:t>年</a:t>
            </a:r>
            <a:r>
              <a:rPr lang="zh-CN" altLang="en-US" sz="4000" dirty="0">
                <a:solidFill>
                  <a:srgbClr val="FF0000"/>
                </a:solidFill>
                <a:latin typeface="华文隶书" pitchFamily="2" charset="-122"/>
                <a:ea typeface="华文隶书" pitchFamily="2" charset="-122"/>
              </a:rPr>
              <a:t>五大工作亮点</a:t>
            </a:r>
            <a:endParaRPr lang="en-AU" dirty="0"/>
          </a:p>
        </p:txBody>
      </p:sp>
      <p:sp>
        <p:nvSpPr>
          <p:cNvPr id="4" name="Slide Number Placeholder 3"/>
          <p:cNvSpPr>
            <a:spLocks noGrp="1"/>
          </p:cNvSpPr>
          <p:nvPr>
            <p:ph type="sldNum" sz="quarter" idx="12"/>
          </p:nvPr>
        </p:nvSpPr>
        <p:spPr/>
        <p:txBody>
          <a:bodyPr/>
          <a:lstStyle/>
          <a:p>
            <a:pPr>
              <a:defRPr/>
            </a:pPr>
            <a:fld id="{90BCB83C-CFFF-4B8B-8B2D-4BCD6BD51E1A}" type="slidenum">
              <a:rPr lang="zh-CN" altLang="en-US" smtClean="0"/>
              <a:pPr>
                <a:defRPr/>
              </a:pPr>
              <a:t>3</a:t>
            </a:fld>
            <a:endParaRPr lang="en-US" altLang="zh-CN"/>
          </a:p>
        </p:txBody>
      </p:sp>
      <p:graphicFrame>
        <p:nvGraphicFramePr>
          <p:cNvPr id="17" name="Content Placeholder 16"/>
          <p:cNvGraphicFramePr>
            <a:graphicFrameLocks noGrp="1"/>
          </p:cNvGraphicFramePr>
          <p:nvPr>
            <p:ph idx="1"/>
            <p:extLst>
              <p:ext uri="{D42A27DB-BD31-4B8C-83A1-F6EECF244321}">
                <p14:modId xmlns:p14="http://schemas.microsoft.com/office/powerpoint/2010/main" val="2391215918"/>
              </p:ext>
            </p:extLst>
          </p:nvPr>
        </p:nvGraphicFramePr>
        <p:xfrm>
          <a:off x="566738" y="1752600"/>
          <a:ext cx="8001000" cy="426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82259032"/>
      </p:ext>
    </p:extLst>
  </p:cSld>
  <p:clrMapOvr>
    <a:masterClrMapping/>
  </p:clrMapOvr>
  <mc:AlternateContent xmlns:mc="http://schemas.openxmlformats.org/markup-compatibility/2006" xmlns:p14="http://schemas.microsoft.com/office/powerpoint/2010/main">
    <mc:Choice Requires="p14">
      <p:transition spd="slow" p14:dur="1250">
        <p14:prism isContent="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z="3300" b="1" dirty="0">
                <a:solidFill>
                  <a:srgbClr val="C00000"/>
                </a:solidFill>
                <a:latin typeface="华文隶书" pitchFamily="2" charset="-122"/>
                <a:ea typeface="华文隶书" pitchFamily="2" charset="-122"/>
              </a:rPr>
              <a:t>一、“质”“量”并重，团队建设结硕果</a:t>
            </a:r>
            <a:endParaRPr lang="en-AU" sz="3300" b="1" dirty="0">
              <a:solidFill>
                <a:srgbClr val="FF0000"/>
              </a:solidFill>
            </a:endParaRPr>
          </a:p>
        </p:txBody>
      </p:sp>
      <p:sp>
        <p:nvSpPr>
          <p:cNvPr id="4" name="Slide Number Placeholder 3"/>
          <p:cNvSpPr>
            <a:spLocks noGrp="1"/>
          </p:cNvSpPr>
          <p:nvPr>
            <p:ph type="sldNum" sz="quarter" idx="12"/>
          </p:nvPr>
        </p:nvSpPr>
        <p:spPr/>
        <p:txBody>
          <a:bodyPr/>
          <a:lstStyle/>
          <a:p>
            <a:pPr>
              <a:defRPr/>
            </a:pPr>
            <a:fld id="{90BCB83C-CFFF-4B8B-8B2D-4BCD6BD51E1A}" type="slidenum">
              <a:rPr lang="zh-CN" altLang="en-US" smtClean="0"/>
              <a:pPr>
                <a:defRPr/>
              </a:pPr>
              <a:t>4</a:t>
            </a:fld>
            <a:endParaRPr lang="en-US" altLang="zh-CN"/>
          </a:p>
        </p:txBody>
      </p:sp>
      <p:sp>
        <p:nvSpPr>
          <p:cNvPr id="5" name="Content Placeholder 4"/>
          <p:cNvSpPr>
            <a:spLocks noGrp="1"/>
          </p:cNvSpPr>
          <p:nvPr>
            <p:ph idx="1"/>
          </p:nvPr>
        </p:nvSpPr>
        <p:spPr/>
        <p:txBody>
          <a:bodyPr/>
          <a:lstStyle/>
          <a:p>
            <a:r>
              <a:rPr lang="zh-CN" altLang="en-US" sz="2000" dirty="0" smtClean="0"/>
              <a:t>科研成果：重</a:t>
            </a:r>
            <a:r>
              <a:rPr lang="zh-CN" altLang="en-US" sz="2000" dirty="0"/>
              <a:t>“质</a:t>
            </a:r>
            <a:r>
              <a:rPr lang="zh-CN" altLang="en-US" sz="2000" dirty="0" smtClean="0"/>
              <a:t>”</a:t>
            </a:r>
            <a:r>
              <a:rPr lang="zh-CN" altLang="en-US" sz="2000" dirty="0"/>
              <a:t>增</a:t>
            </a:r>
            <a:r>
              <a:rPr lang="zh-CN" altLang="en-US" sz="2000" dirty="0" smtClean="0"/>
              <a:t>“</a:t>
            </a:r>
            <a:r>
              <a:rPr lang="zh-CN" altLang="en-US" sz="2000" dirty="0"/>
              <a:t>量</a:t>
            </a:r>
            <a:r>
              <a:rPr lang="zh-CN" altLang="en-US" sz="2000" dirty="0" smtClean="0"/>
              <a:t>”。</a:t>
            </a:r>
            <a:endParaRPr lang="en-US" altLang="zh-CN" sz="2000" dirty="0" smtClean="0"/>
          </a:p>
          <a:p>
            <a:r>
              <a:rPr lang="zh-CN" altLang="en-US" sz="2000" dirty="0"/>
              <a:t>目标</a:t>
            </a:r>
            <a:r>
              <a:rPr lang="zh-CN" altLang="en-US" sz="2000" dirty="0" smtClean="0"/>
              <a:t>：多出</a:t>
            </a:r>
            <a:r>
              <a:rPr lang="zh-CN" altLang="en-US" sz="2000" dirty="0"/>
              <a:t>精品</a:t>
            </a:r>
            <a:r>
              <a:rPr lang="zh-CN" altLang="en-US" sz="2000" dirty="0" smtClean="0"/>
              <a:t>，数量稳步增长</a:t>
            </a:r>
            <a:endParaRPr lang="en-US" altLang="zh-CN" sz="2000" dirty="0" smtClean="0"/>
          </a:p>
          <a:p>
            <a:r>
              <a:rPr lang="zh-CN" altLang="en-US" sz="2000" dirty="0"/>
              <a:t>积</a:t>
            </a:r>
            <a:r>
              <a:rPr lang="zh-CN" altLang="en-US" sz="2000" dirty="0" smtClean="0"/>
              <a:t>极寻求海外合作，研</a:t>
            </a:r>
            <a:r>
              <a:rPr lang="zh-CN" altLang="en-US" sz="2000" dirty="0"/>
              <a:t>究人员同时推进多个项目</a:t>
            </a:r>
            <a:endParaRPr lang="en-US" altLang="zh-CN" sz="2000" dirty="0" smtClean="0"/>
          </a:p>
          <a:p>
            <a:endParaRPr lang="en-US" altLang="zh-CN" sz="2000" dirty="0" smtClean="0"/>
          </a:p>
          <a:p>
            <a:endParaRPr lang="en-AU" sz="2000" dirty="0"/>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696" y="2996952"/>
            <a:ext cx="5130962" cy="304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1461427"/>
      </p:ext>
    </p:extLst>
  </p:cSld>
  <p:clrMapOvr>
    <a:masterClrMapping/>
  </p:clrMapOvr>
  <mc:AlternateContent xmlns:mc="http://schemas.openxmlformats.org/markup-compatibility/2006" xmlns:p14="http://schemas.microsoft.com/office/powerpoint/2010/main">
    <mc:Choice Requires="p14">
      <p:transition spd="slow" p14:dur="1250">
        <p14:prism isContent="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z="3400" b="1" dirty="0" smtClean="0">
                <a:solidFill>
                  <a:srgbClr val="FF0000"/>
                </a:solidFill>
              </a:rPr>
              <a:t>海外论文的“质”</a:t>
            </a:r>
            <a:endParaRPr lang="en-AU" sz="3400" b="1" dirty="0">
              <a:solidFill>
                <a:srgbClr val="FF0000"/>
              </a:solidFill>
            </a:endParaRPr>
          </a:p>
        </p:txBody>
      </p:sp>
      <p:sp>
        <p:nvSpPr>
          <p:cNvPr id="4" name="Slide Number Placeholder 3"/>
          <p:cNvSpPr>
            <a:spLocks noGrp="1"/>
          </p:cNvSpPr>
          <p:nvPr>
            <p:ph type="sldNum" sz="quarter" idx="12"/>
          </p:nvPr>
        </p:nvSpPr>
        <p:spPr/>
        <p:txBody>
          <a:bodyPr/>
          <a:lstStyle/>
          <a:p>
            <a:pPr>
              <a:defRPr/>
            </a:pPr>
            <a:fld id="{90BCB83C-CFFF-4B8B-8B2D-4BCD6BD51E1A}" type="slidenum">
              <a:rPr lang="zh-CN" altLang="en-US" smtClean="0"/>
              <a:pPr>
                <a:defRPr/>
              </a:pPr>
              <a:t>5</a:t>
            </a:fld>
            <a:endParaRPr lang="en-US" altLang="zh-CN"/>
          </a:p>
        </p:txBody>
      </p:sp>
      <p:sp>
        <p:nvSpPr>
          <p:cNvPr id="5" name="Content Placeholder 4"/>
          <p:cNvSpPr>
            <a:spLocks noGrp="1"/>
          </p:cNvSpPr>
          <p:nvPr>
            <p:ph idx="1"/>
          </p:nvPr>
        </p:nvSpPr>
        <p:spPr/>
        <p:txBody>
          <a:bodyPr/>
          <a:lstStyle/>
          <a:p>
            <a:r>
              <a:rPr lang="zh-CN" altLang="en-US" sz="2000" dirty="0" smtClean="0"/>
              <a:t>期刊级别参照澳大利亚研究委员会</a:t>
            </a:r>
            <a:r>
              <a:rPr lang="en-US" altLang="zh-CN" sz="2000" dirty="0" smtClean="0"/>
              <a:t>2013</a:t>
            </a:r>
            <a:r>
              <a:rPr lang="zh-CN" altLang="en-US" sz="2000" dirty="0" smtClean="0"/>
              <a:t>年</a:t>
            </a:r>
            <a:r>
              <a:rPr lang="en-US" altLang="zh-CN" sz="2000" dirty="0" smtClean="0"/>
              <a:t>ERA</a:t>
            </a:r>
            <a:r>
              <a:rPr lang="zh-CN" altLang="en-US" sz="2000" dirty="0" smtClean="0"/>
              <a:t>期刊排名</a:t>
            </a:r>
            <a:endParaRPr lang="en-US" altLang="zh-CN" sz="2000" dirty="0" smtClean="0"/>
          </a:p>
          <a:p>
            <a:endParaRPr lang="en-US" altLang="zh-CN" sz="2000" dirty="0" smtClean="0"/>
          </a:p>
          <a:p>
            <a:endParaRPr lang="en-AU" sz="2000"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1680" y="2322812"/>
            <a:ext cx="5256584" cy="315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400104"/>
      </p:ext>
    </p:extLst>
  </p:cSld>
  <p:clrMapOvr>
    <a:masterClrMapping/>
  </p:clrMapOvr>
  <mc:AlternateContent xmlns:mc="http://schemas.openxmlformats.org/markup-compatibility/2006" xmlns:p14="http://schemas.microsoft.com/office/powerpoint/2010/main">
    <mc:Choice Requires="p14">
      <p:transition spd="slow" p14:dur="1250">
        <p14:prism isContent="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z="3400" b="1" dirty="0" smtClean="0">
                <a:solidFill>
                  <a:srgbClr val="FF0000"/>
                </a:solidFill>
              </a:rPr>
              <a:t>课题</a:t>
            </a:r>
            <a:endParaRPr lang="en-AU" sz="3400" b="1" dirty="0">
              <a:solidFill>
                <a:srgbClr val="FF0000"/>
              </a:solidFill>
            </a:endParaRPr>
          </a:p>
        </p:txBody>
      </p:sp>
      <p:sp>
        <p:nvSpPr>
          <p:cNvPr id="4" name="Slide Number Placeholder 3"/>
          <p:cNvSpPr>
            <a:spLocks noGrp="1"/>
          </p:cNvSpPr>
          <p:nvPr>
            <p:ph type="sldNum" sz="quarter" idx="12"/>
          </p:nvPr>
        </p:nvSpPr>
        <p:spPr/>
        <p:txBody>
          <a:bodyPr/>
          <a:lstStyle/>
          <a:p>
            <a:pPr>
              <a:defRPr/>
            </a:pPr>
            <a:fld id="{90BCB83C-CFFF-4B8B-8B2D-4BCD6BD51E1A}" type="slidenum">
              <a:rPr lang="zh-CN" altLang="en-US" smtClean="0"/>
              <a:pPr>
                <a:defRPr/>
              </a:pPr>
              <a:t>6</a:t>
            </a:fld>
            <a:endParaRPr lang="en-US" altLang="zh-CN"/>
          </a:p>
        </p:txBody>
      </p:sp>
      <p:sp>
        <p:nvSpPr>
          <p:cNvPr id="5" name="Content Placeholder 4"/>
          <p:cNvSpPr>
            <a:spLocks noGrp="1"/>
          </p:cNvSpPr>
          <p:nvPr>
            <p:ph idx="1"/>
          </p:nvPr>
        </p:nvSpPr>
        <p:spPr/>
        <p:txBody>
          <a:bodyPr/>
          <a:lstStyle/>
          <a:p>
            <a:r>
              <a:rPr lang="zh-CN" altLang="en-US" sz="2000" dirty="0" smtClean="0"/>
              <a:t>国家级课题：结题</a:t>
            </a:r>
            <a:r>
              <a:rPr lang="en-US" altLang="zh-CN" sz="2000" dirty="0" smtClean="0"/>
              <a:t>1</a:t>
            </a:r>
            <a:r>
              <a:rPr lang="zh-CN" altLang="en-US" sz="2000" dirty="0" smtClean="0"/>
              <a:t>项、立项</a:t>
            </a:r>
            <a:r>
              <a:rPr lang="en-US" altLang="zh-CN" sz="2000" dirty="0" smtClean="0"/>
              <a:t>1</a:t>
            </a:r>
            <a:r>
              <a:rPr lang="zh-CN" altLang="en-US" sz="2000" dirty="0" smtClean="0"/>
              <a:t>项、在研</a:t>
            </a:r>
            <a:r>
              <a:rPr lang="en-US" altLang="zh-CN" sz="2000" dirty="0" smtClean="0"/>
              <a:t>3</a:t>
            </a:r>
            <a:r>
              <a:rPr lang="zh-CN" altLang="en-US" sz="2000" dirty="0" smtClean="0"/>
              <a:t>项。</a:t>
            </a:r>
            <a:endParaRPr lang="en-US" altLang="zh-CN" sz="2000" dirty="0" smtClean="0"/>
          </a:p>
          <a:p>
            <a:r>
              <a:rPr lang="zh-CN" altLang="en-US" sz="2000" dirty="0"/>
              <a:t>国家</a:t>
            </a:r>
            <a:r>
              <a:rPr lang="zh-CN" altLang="en-US" sz="2000" dirty="0" smtClean="0"/>
              <a:t>级海外课题：立项</a:t>
            </a:r>
            <a:r>
              <a:rPr lang="en-US" altLang="zh-CN" sz="2000" dirty="0" smtClean="0"/>
              <a:t>2</a:t>
            </a:r>
            <a:r>
              <a:rPr lang="zh-CN" altLang="en-US" sz="2000" dirty="0" smtClean="0"/>
              <a:t>项</a:t>
            </a:r>
            <a:endParaRPr lang="en-US" altLang="zh-CN" sz="2000" dirty="0" smtClean="0"/>
          </a:p>
          <a:p>
            <a:endParaRPr lang="en-US" altLang="zh-CN" sz="2000" dirty="0"/>
          </a:p>
          <a:p>
            <a:endParaRPr lang="en-US" altLang="zh-CN" sz="2000" dirty="0" smtClean="0"/>
          </a:p>
          <a:p>
            <a:endParaRPr lang="en-AU" sz="2000" dirty="0"/>
          </a:p>
        </p:txBody>
      </p:sp>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688" y="2630928"/>
            <a:ext cx="5400600" cy="3246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2856862"/>
      </p:ext>
    </p:extLst>
  </p:cSld>
  <p:clrMapOvr>
    <a:masterClrMapping/>
  </p:clrMapOvr>
  <mc:AlternateContent xmlns:mc="http://schemas.openxmlformats.org/markup-compatibility/2006" xmlns:p14="http://schemas.microsoft.com/office/powerpoint/2010/main">
    <mc:Choice Requires="p14">
      <p:transition spd="slow" p14:dur="1250">
        <p14:prism isContent="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b="1" dirty="0">
                <a:solidFill>
                  <a:srgbClr val="FF0000"/>
                </a:solidFill>
              </a:rPr>
              <a:t>强化科研团队建设</a:t>
            </a:r>
            <a:endParaRPr lang="en-AU" b="1" dirty="0">
              <a:solidFill>
                <a:srgbClr val="FF0000"/>
              </a:solidFill>
            </a:endParaRPr>
          </a:p>
        </p:txBody>
      </p:sp>
      <p:sp>
        <p:nvSpPr>
          <p:cNvPr id="3" name="Content Placeholder 2"/>
          <p:cNvSpPr>
            <a:spLocks noGrp="1"/>
          </p:cNvSpPr>
          <p:nvPr>
            <p:ph idx="1"/>
          </p:nvPr>
        </p:nvSpPr>
        <p:spPr/>
        <p:txBody>
          <a:bodyPr/>
          <a:lstStyle/>
          <a:p>
            <a:r>
              <a:rPr lang="zh-CN" altLang="en-US" sz="2400" dirty="0"/>
              <a:t>在科研团队建设方面</a:t>
            </a:r>
            <a:r>
              <a:rPr lang="zh-CN" altLang="en-US" sz="2400" dirty="0" smtClean="0"/>
              <a:t>，</a:t>
            </a:r>
            <a:r>
              <a:rPr lang="zh-CN" altLang="en-US" sz="2400" dirty="0" smtClean="0"/>
              <a:t>畅扬</a:t>
            </a:r>
            <a:r>
              <a:rPr lang="zh-CN" altLang="en-US" sz="2400" b="1" dirty="0" smtClean="0">
                <a:solidFill>
                  <a:srgbClr val="FF0000"/>
                </a:solidFill>
              </a:rPr>
              <a:t>团</a:t>
            </a:r>
            <a:r>
              <a:rPr lang="zh-CN" altLang="en-US" sz="2400" b="1" dirty="0" smtClean="0">
                <a:solidFill>
                  <a:srgbClr val="FF0000"/>
                </a:solidFill>
              </a:rPr>
              <a:t>队精神</a:t>
            </a:r>
            <a:r>
              <a:rPr lang="zh-CN" altLang="en-US" sz="2400" dirty="0" smtClean="0"/>
              <a:t>，凝聚向心力，充</a:t>
            </a:r>
            <a:r>
              <a:rPr lang="zh-CN" altLang="en-US" sz="2400" dirty="0"/>
              <a:t>分发挥团队作战的协同效</a:t>
            </a:r>
            <a:r>
              <a:rPr lang="zh-CN" altLang="en-US" sz="2400" dirty="0" smtClean="0"/>
              <a:t>应</a:t>
            </a:r>
            <a:endParaRPr lang="en-US" altLang="zh-CN" sz="2400" dirty="0" smtClean="0"/>
          </a:p>
          <a:p>
            <a:pPr lvl="1"/>
            <a:r>
              <a:rPr lang="zh-CN" altLang="en-US" sz="2000" dirty="0"/>
              <a:t>举</a:t>
            </a:r>
            <a:r>
              <a:rPr lang="zh-CN" altLang="en-US" sz="2000" dirty="0" smtClean="0"/>
              <a:t>办小型学术专题研讨会或工作论文研讨会</a:t>
            </a:r>
            <a:r>
              <a:rPr lang="en-US" altLang="zh-CN" sz="2000" dirty="0" smtClean="0"/>
              <a:t>9</a:t>
            </a:r>
            <a:r>
              <a:rPr lang="zh-CN" altLang="en-US" sz="2000" dirty="0" smtClean="0"/>
              <a:t>次</a:t>
            </a:r>
            <a:endParaRPr lang="en-AU" sz="2000" dirty="0"/>
          </a:p>
        </p:txBody>
      </p:sp>
      <p:sp>
        <p:nvSpPr>
          <p:cNvPr id="4" name="Slide Number Placeholder 3"/>
          <p:cNvSpPr>
            <a:spLocks noGrp="1"/>
          </p:cNvSpPr>
          <p:nvPr>
            <p:ph type="sldNum" sz="quarter" idx="12"/>
          </p:nvPr>
        </p:nvSpPr>
        <p:spPr/>
        <p:txBody>
          <a:bodyPr/>
          <a:lstStyle/>
          <a:p>
            <a:pPr>
              <a:defRPr/>
            </a:pPr>
            <a:fld id="{90BCB83C-CFFF-4B8B-8B2D-4BCD6BD51E1A}" type="slidenum">
              <a:rPr lang="zh-CN" altLang="en-US" smtClean="0"/>
              <a:pPr>
                <a:defRPr/>
              </a:pPr>
              <a:t>7</a:t>
            </a:fld>
            <a:endParaRPr lang="en-US" altLang="zh-CN"/>
          </a:p>
        </p:txBody>
      </p:sp>
      <p:pic>
        <p:nvPicPr>
          <p:cNvPr id="5122" name="Picture 2" descr="C:\Users\Jing\Dropbox\my documents\1.研究中心\1. 行政管理\年终考评\2014\201393010534549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784" y="2978950"/>
            <a:ext cx="4063099" cy="3047324"/>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7822072"/>
      </p:ext>
    </p:extLst>
  </p:cSld>
  <p:clrMapOvr>
    <a:masterClrMapping/>
  </p:clrMapOvr>
  <mc:AlternateContent xmlns:mc="http://schemas.openxmlformats.org/markup-compatibility/2006" xmlns:p14="http://schemas.microsoft.com/office/powerpoint/2010/main">
    <mc:Choice Requires="p14">
      <p:transition spd="slow" p14:dur="1250">
        <p14:prism isContent="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b="1" dirty="0">
                <a:solidFill>
                  <a:srgbClr val="C00000"/>
                </a:solidFill>
                <a:latin typeface="华文隶书" pitchFamily="2" charset="-122"/>
                <a:ea typeface="华文隶书" pitchFamily="2" charset="-122"/>
              </a:rPr>
              <a:t>二、默默耕耘，彰显学术品牌效应</a:t>
            </a:r>
            <a:endParaRPr lang="en-AU" b="1" dirty="0"/>
          </a:p>
        </p:txBody>
      </p:sp>
      <p:sp>
        <p:nvSpPr>
          <p:cNvPr id="3" name="Content Placeholder 2"/>
          <p:cNvSpPr>
            <a:spLocks noGrp="1"/>
          </p:cNvSpPr>
          <p:nvPr>
            <p:ph idx="1"/>
          </p:nvPr>
        </p:nvSpPr>
        <p:spPr/>
        <p:txBody>
          <a:bodyPr/>
          <a:lstStyle/>
          <a:p>
            <a:pPr marL="469900" lvl="1" indent="-469900">
              <a:buFont typeface="Wingdings" pitchFamily="2" charset="2"/>
              <a:buChar char="o"/>
            </a:pPr>
            <a:r>
              <a:rPr lang="zh-CN" altLang="en-US" sz="2300" dirty="0"/>
              <a:t>实施经费倾斜等政</a:t>
            </a:r>
            <a:r>
              <a:rPr lang="zh-CN" altLang="en-US" sz="2300" dirty="0" smtClean="0"/>
              <a:t>策，采取“</a:t>
            </a:r>
            <a:r>
              <a:rPr lang="zh-CN" altLang="en-US" sz="2300" dirty="0"/>
              <a:t>请进来”、“走出去”的双向路径，扩</a:t>
            </a:r>
            <a:r>
              <a:rPr lang="zh-CN" altLang="en-US" sz="2300" dirty="0" smtClean="0"/>
              <a:t>大学</a:t>
            </a:r>
            <a:r>
              <a:rPr lang="zh-CN" altLang="en-US" sz="2300" dirty="0"/>
              <a:t>术知名度和影响力，树</a:t>
            </a:r>
            <a:r>
              <a:rPr lang="zh-CN" altLang="en-US" sz="2300" dirty="0" smtClean="0"/>
              <a:t>立国</a:t>
            </a:r>
            <a:r>
              <a:rPr lang="zh-CN" altLang="en-US" sz="2300" dirty="0"/>
              <a:t>际化的一流学术品牌。</a:t>
            </a:r>
            <a:endParaRPr lang="en-US" altLang="zh-CN" sz="2300" dirty="0" smtClean="0"/>
          </a:p>
          <a:p>
            <a:pPr marL="866775" lvl="2" indent="-469900"/>
            <a:r>
              <a:rPr lang="zh-CN" altLang="en-US" sz="2000" dirty="0" smtClean="0"/>
              <a:t>邀请海外专家讲座：</a:t>
            </a:r>
            <a:r>
              <a:rPr lang="en-US" altLang="zh-CN" sz="2000" dirty="0" smtClean="0"/>
              <a:t>	5</a:t>
            </a:r>
            <a:r>
              <a:rPr lang="zh-CN" altLang="en-US" sz="2000" dirty="0" smtClean="0"/>
              <a:t>人次</a:t>
            </a:r>
            <a:endParaRPr lang="en-US" altLang="zh-CN" sz="2000" dirty="0" smtClean="0"/>
          </a:p>
          <a:p>
            <a:pPr marL="866775" lvl="2" indent="-469900"/>
            <a:r>
              <a:rPr lang="zh-CN" altLang="en-US" sz="2000" dirty="0" smtClean="0"/>
              <a:t>参加国内外学术会议：</a:t>
            </a:r>
            <a:r>
              <a:rPr lang="en-US" altLang="zh-CN" sz="2000" dirty="0" smtClean="0"/>
              <a:t>	17</a:t>
            </a:r>
            <a:r>
              <a:rPr lang="zh-CN" altLang="en-US" sz="2000" dirty="0" smtClean="0"/>
              <a:t>人次</a:t>
            </a:r>
            <a:endParaRPr lang="en-US" altLang="zh-CN" sz="2000" dirty="0" smtClean="0"/>
          </a:p>
          <a:p>
            <a:pPr marL="866775" lvl="2" indent="-469900"/>
            <a:r>
              <a:rPr lang="zh-CN" altLang="en-US" sz="2000" dirty="0" smtClean="0"/>
              <a:t>海外来访：</a:t>
            </a:r>
            <a:r>
              <a:rPr lang="en-US" altLang="zh-CN" sz="2000" dirty="0" smtClean="0"/>
              <a:t>		6</a:t>
            </a:r>
            <a:r>
              <a:rPr lang="zh-CN" altLang="en-US" sz="2000" dirty="0" smtClean="0"/>
              <a:t>人次</a:t>
            </a:r>
            <a:endParaRPr lang="en-US" altLang="zh-CN" sz="2000" dirty="0" smtClean="0"/>
          </a:p>
          <a:p>
            <a:pPr marL="866775" lvl="2" indent="-469900"/>
            <a:r>
              <a:rPr lang="zh-CN" altLang="en-US" sz="2000" dirty="0" smtClean="0"/>
              <a:t>举办国内会议：</a:t>
            </a:r>
            <a:r>
              <a:rPr lang="en-US" altLang="zh-CN" sz="2000" dirty="0" smtClean="0"/>
              <a:t>		1</a:t>
            </a:r>
            <a:r>
              <a:rPr lang="zh-CN" altLang="en-US" sz="2000" dirty="0" smtClean="0"/>
              <a:t>次</a:t>
            </a:r>
            <a:endParaRPr lang="en-US" altLang="zh-CN" sz="2000" dirty="0" smtClean="0"/>
          </a:p>
          <a:p>
            <a:pPr marL="866775" lvl="2" indent="-469900"/>
            <a:r>
              <a:rPr lang="zh-CN" altLang="en-US" sz="2000" dirty="0" smtClean="0"/>
              <a:t>举办国际会议：</a:t>
            </a:r>
            <a:r>
              <a:rPr lang="en-US" altLang="zh-CN" sz="2000" dirty="0" smtClean="0"/>
              <a:t>		1</a:t>
            </a:r>
            <a:r>
              <a:rPr lang="zh-CN" altLang="en-US" sz="2000" dirty="0" smtClean="0"/>
              <a:t>次</a:t>
            </a:r>
            <a:endParaRPr lang="en-US" altLang="zh-CN" sz="2000" dirty="0" smtClean="0"/>
          </a:p>
          <a:p>
            <a:pPr marL="1255713" lvl="3" indent="-469900"/>
            <a:r>
              <a:rPr lang="zh-CN" altLang="en-US" sz="1800" dirty="0" smtClean="0"/>
              <a:t>石劲成</a:t>
            </a:r>
            <a:r>
              <a:rPr lang="zh-CN" altLang="en-US" sz="1800" dirty="0"/>
              <a:t>功当选亚洲金融协会（</a:t>
            </a:r>
            <a:r>
              <a:rPr lang="en-US" altLang="zh-CN" sz="1800" dirty="0"/>
              <a:t>Asian Finance Association)</a:t>
            </a:r>
            <a:r>
              <a:rPr lang="zh-CN" altLang="en-US" sz="1800" dirty="0"/>
              <a:t>理事会理</a:t>
            </a:r>
            <a:r>
              <a:rPr lang="zh-CN" altLang="en-US" sz="1800" dirty="0" smtClean="0"/>
              <a:t>事、执行委员会委员、协会副秘书长</a:t>
            </a:r>
            <a:endParaRPr lang="en-US" altLang="zh-CN" sz="1800" dirty="0" smtClean="0"/>
          </a:p>
          <a:p>
            <a:pPr marL="1255713" lvl="3" indent="-469900"/>
            <a:r>
              <a:rPr lang="zh-CN" altLang="en-US" sz="1800" dirty="0"/>
              <a:t>在第</a:t>
            </a:r>
            <a:r>
              <a:rPr lang="en-US" altLang="zh-CN" sz="1800" dirty="0"/>
              <a:t>4</a:t>
            </a:r>
            <a:r>
              <a:rPr lang="zh-CN" altLang="en-US" sz="1800" dirty="0"/>
              <a:t>届中国资本市场国际会议上，肖</a:t>
            </a:r>
            <a:r>
              <a:rPr lang="zh-CN" altLang="en-US" sz="1800" dirty="0" smtClean="0"/>
              <a:t>峻作</a:t>
            </a:r>
            <a:r>
              <a:rPr lang="zh-CN" altLang="en-US" sz="1800" dirty="0"/>
              <a:t>主题演</a:t>
            </a:r>
            <a:r>
              <a:rPr lang="zh-CN" altLang="en-US" sz="1800" dirty="0" smtClean="0"/>
              <a:t>讲</a:t>
            </a:r>
            <a:endParaRPr lang="en-US" altLang="zh-CN" sz="1800" dirty="0" smtClean="0"/>
          </a:p>
          <a:p>
            <a:pPr marL="1255713" lvl="3" indent="-469900"/>
            <a:r>
              <a:rPr lang="zh-CN" altLang="en-US" sz="1800" dirty="0"/>
              <a:t>石</a:t>
            </a:r>
            <a:r>
              <a:rPr lang="zh-CN" altLang="en-US" sz="1800" dirty="0" smtClean="0"/>
              <a:t>劲成功当选全澳</a:t>
            </a:r>
            <a:r>
              <a:rPr lang="en-US" altLang="zh-CN" sz="1800" dirty="0" smtClean="0"/>
              <a:t>ERA</a:t>
            </a:r>
            <a:r>
              <a:rPr lang="zh-CN" altLang="en-US" sz="1800" dirty="0" smtClean="0"/>
              <a:t>科研评估委员会委员</a:t>
            </a:r>
            <a:endParaRPr lang="en-US" altLang="zh-CN" sz="1800" dirty="0" smtClean="0"/>
          </a:p>
          <a:p>
            <a:pPr marL="469900" lvl="1" indent="-469900">
              <a:buFont typeface="Wingdings" pitchFamily="2" charset="2"/>
              <a:buChar char="o"/>
            </a:pPr>
            <a:endParaRPr lang="en-AU" dirty="0"/>
          </a:p>
        </p:txBody>
      </p:sp>
      <p:sp>
        <p:nvSpPr>
          <p:cNvPr id="4" name="Slide Number Placeholder 3"/>
          <p:cNvSpPr>
            <a:spLocks noGrp="1"/>
          </p:cNvSpPr>
          <p:nvPr>
            <p:ph type="sldNum" sz="quarter" idx="12"/>
          </p:nvPr>
        </p:nvSpPr>
        <p:spPr/>
        <p:txBody>
          <a:bodyPr/>
          <a:lstStyle/>
          <a:p>
            <a:pPr>
              <a:defRPr/>
            </a:pPr>
            <a:fld id="{90BCB83C-CFFF-4B8B-8B2D-4BCD6BD51E1A}" type="slidenum">
              <a:rPr lang="zh-CN" altLang="en-US" smtClean="0"/>
              <a:pPr>
                <a:defRPr/>
              </a:pPr>
              <a:t>8</a:t>
            </a:fld>
            <a:endParaRPr lang="en-US" altLang="zh-CN"/>
          </a:p>
        </p:txBody>
      </p:sp>
    </p:spTree>
    <p:extLst>
      <p:ext uri="{BB962C8B-B14F-4D97-AF65-F5344CB8AC3E}">
        <p14:creationId xmlns:p14="http://schemas.microsoft.com/office/powerpoint/2010/main" val="3281940496"/>
      </p:ext>
    </p:extLst>
  </p:cSld>
  <p:clrMapOvr>
    <a:masterClrMapping/>
  </p:clrMapOvr>
  <mc:AlternateContent xmlns:mc="http://schemas.openxmlformats.org/markup-compatibility/2006" xmlns:p14="http://schemas.microsoft.com/office/powerpoint/2010/main">
    <mc:Choice Requires="p14">
      <p:transition spd="slow" p14:dur="1250">
        <p14:prism isContent="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zh-CN" altLang="en-US" b="1" dirty="0" smtClean="0">
                <a:solidFill>
                  <a:srgbClr val="C00000"/>
                </a:solidFill>
                <a:latin typeface="华文隶书" pitchFamily="2" charset="-122"/>
                <a:ea typeface="华文隶书" pitchFamily="2" charset="-122"/>
              </a:rPr>
              <a:t>三、</a:t>
            </a:r>
            <a:r>
              <a:rPr lang="zh-CN" altLang="en-US" b="1" dirty="0">
                <a:solidFill>
                  <a:srgbClr val="C00000"/>
                </a:solidFill>
                <a:latin typeface="华文隶书" pitchFamily="2" charset="-122"/>
                <a:ea typeface="华文隶书" pitchFamily="2" charset="-122"/>
              </a:rPr>
              <a:t>努力探索，创新人才培</a:t>
            </a:r>
            <a:r>
              <a:rPr lang="zh-CN" altLang="en-US" b="1" dirty="0" smtClean="0">
                <a:solidFill>
                  <a:srgbClr val="C00000"/>
                </a:solidFill>
                <a:latin typeface="华文隶书" pitchFamily="2" charset="-122"/>
                <a:ea typeface="华文隶书" pitchFamily="2" charset="-122"/>
              </a:rPr>
              <a:t>养新模式</a:t>
            </a:r>
            <a:endParaRPr lang="en-AU" b="1" dirty="0">
              <a:solidFill>
                <a:srgbClr val="C00000"/>
              </a:solidFill>
              <a:latin typeface="华文隶书" pitchFamily="2" charset="-122"/>
              <a:ea typeface="华文隶书" pitchFamily="2" charset="-122"/>
            </a:endParaRPr>
          </a:p>
        </p:txBody>
      </p:sp>
      <p:sp>
        <p:nvSpPr>
          <p:cNvPr id="4" name="Slide Number Placeholder 3"/>
          <p:cNvSpPr>
            <a:spLocks noGrp="1"/>
          </p:cNvSpPr>
          <p:nvPr>
            <p:ph type="sldNum" sz="quarter" idx="12"/>
          </p:nvPr>
        </p:nvSpPr>
        <p:spPr/>
        <p:txBody>
          <a:bodyPr/>
          <a:lstStyle/>
          <a:p>
            <a:pPr>
              <a:defRPr/>
            </a:pPr>
            <a:fld id="{90BCB83C-CFFF-4B8B-8B2D-4BCD6BD51E1A}" type="slidenum">
              <a:rPr lang="zh-CN" altLang="en-US" smtClean="0"/>
              <a:pPr>
                <a:defRPr/>
              </a:pPr>
              <a:t>9</a:t>
            </a:fld>
            <a:endParaRPr lang="en-US" altLang="zh-CN"/>
          </a:p>
        </p:txBody>
      </p:sp>
      <p:sp>
        <p:nvSpPr>
          <p:cNvPr id="2" name="Content Placeholder 1"/>
          <p:cNvSpPr>
            <a:spLocks noGrp="1"/>
          </p:cNvSpPr>
          <p:nvPr>
            <p:ph idx="1"/>
          </p:nvPr>
        </p:nvSpPr>
        <p:spPr/>
        <p:txBody>
          <a:bodyPr/>
          <a:lstStyle/>
          <a:p>
            <a:r>
              <a:rPr lang="zh-CN" altLang="en-US" sz="2600" dirty="0" smtClean="0"/>
              <a:t>首</a:t>
            </a:r>
            <a:r>
              <a:rPr lang="zh-CN" altLang="en-US" sz="2600" dirty="0"/>
              <a:t>推</a:t>
            </a:r>
            <a:r>
              <a:rPr lang="en-US" altLang="zh-CN" sz="2600" dirty="0"/>
              <a:t>《</a:t>
            </a:r>
            <a:r>
              <a:rPr lang="zh-CN" altLang="en-US" sz="2600" dirty="0"/>
              <a:t>研究生科研创新人才启明星培养计划</a:t>
            </a:r>
            <a:r>
              <a:rPr lang="en-US" altLang="zh-CN" sz="2600" dirty="0"/>
              <a:t>》</a:t>
            </a:r>
            <a:r>
              <a:rPr lang="zh-CN" altLang="en-US" sz="2600" dirty="0"/>
              <a:t>（以下简称启明星计划</a:t>
            </a:r>
            <a:r>
              <a:rPr lang="zh-CN" altLang="en-US" sz="2600" dirty="0" smtClean="0"/>
              <a:t>）。</a:t>
            </a:r>
            <a:endParaRPr lang="en-US" altLang="zh-CN" sz="2600" dirty="0" smtClean="0"/>
          </a:p>
          <a:p>
            <a:pPr lvl="1"/>
            <a:r>
              <a:rPr lang="zh-CN" altLang="en-US" sz="2000" dirty="0"/>
              <a:t>启明星计划吸取国内外研究生培养模式的精华，追求一条精品带动整体提升的人才培养改革路</a:t>
            </a:r>
            <a:r>
              <a:rPr lang="zh-CN" altLang="en-US" sz="2000" dirty="0" smtClean="0"/>
              <a:t>线</a:t>
            </a:r>
            <a:endParaRPr lang="en-US" altLang="zh-CN" sz="2000" dirty="0" smtClean="0"/>
          </a:p>
          <a:p>
            <a:pPr lvl="1"/>
            <a:r>
              <a:rPr lang="zh-CN" altLang="en-US" sz="2000" dirty="0"/>
              <a:t>在培养模式上体现出鲜明的国际化、精英化、阶段化、系统化、导师制等几大特</a:t>
            </a:r>
            <a:r>
              <a:rPr lang="zh-CN" altLang="en-US" sz="2000" dirty="0" smtClean="0"/>
              <a:t>色</a:t>
            </a:r>
            <a:endParaRPr lang="en-US" altLang="zh-CN" sz="2000" dirty="0" smtClean="0"/>
          </a:p>
          <a:p>
            <a:pPr lvl="1"/>
            <a:r>
              <a:rPr lang="zh-CN" altLang="en-US" sz="2000" dirty="0" smtClean="0"/>
              <a:t>共有八个阶段，每</a:t>
            </a:r>
            <a:r>
              <a:rPr lang="zh-CN" altLang="en-US" sz="2000" dirty="0"/>
              <a:t>个阶段为一个“里程碑”，对培养对象实行目标管理和动态管理的双制度</a:t>
            </a:r>
            <a:r>
              <a:rPr lang="en-US" altLang="zh-CN" sz="2000" dirty="0"/>
              <a:t>,</a:t>
            </a:r>
            <a:r>
              <a:rPr lang="zh-CN" altLang="en-US" sz="2000" dirty="0"/>
              <a:t>并为培养对象制定可量化的工作目标和工作计划，定期对培养对象进行阶段“里程碑”考核，提出考核意见</a:t>
            </a:r>
            <a:r>
              <a:rPr lang="zh-CN" altLang="en-US" sz="2000" dirty="0" smtClean="0"/>
              <a:t>。</a:t>
            </a:r>
            <a:endParaRPr lang="en-US" altLang="zh-CN" sz="2000" dirty="0" smtClean="0"/>
          </a:p>
          <a:p>
            <a:pPr lvl="1"/>
            <a:r>
              <a:rPr lang="zh-CN" altLang="en-US" sz="2000" dirty="0" smtClean="0"/>
              <a:t>目前，启</a:t>
            </a:r>
            <a:r>
              <a:rPr lang="zh-CN" altLang="en-US" sz="2000" dirty="0"/>
              <a:t>明星计划的第一个里程碑正在有条不絮的进行中</a:t>
            </a:r>
            <a:endParaRPr lang="en-US" altLang="zh-CN" sz="2000" dirty="0" smtClean="0"/>
          </a:p>
          <a:p>
            <a:endParaRPr lang="en-AU" dirty="0"/>
          </a:p>
        </p:txBody>
      </p:sp>
    </p:spTree>
    <p:extLst>
      <p:ext uri="{BB962C8B-B14F-4D97-AF65-F5344CB8AC3E}">
        <p14:creationId xmlns:p14="http://schemas.microsoft.com/office/powerpoint/2010/main" val="4052193260"/>
      </p:ext>
    </p:extLst>
  </p:cSld>
  <p:clrMapOvr>
    <a:masterClrMapping/>
  </p:clrMapOvr>
  <mc:AlternateContent xmlns:mc="http://schemas.openxmlformats.org/markup-compatibility/2006" xmlns:p14="http://schemas.microsoft.com/office/powerpoint/2010/main">
    <mc:Choice Requires="p14">
      <p:transition spd="slow" p14:dur="1250">
        <p14:prism isContent="1"/>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4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4_Flow">
      <a:majorFont>
        <a:latin typeface=""/>
        <a:ea typeface=""/>
        <a:cs typeface=""/>
      </a:majorFont>
      <a:minorFont>
        <a:latin typeface=""/>
        <a:ea typeface=""/>
        <a:cs typeface=""/>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Flow</Template>
  <TotalTime>8604</TotalTime>
  <Words>3122</Words>
  <Application>Microsoft Office PowerPoint</Application>
  <PresentationFormat>On-screen Show (4:3)</PresentationFormat>
  <Paragraphs>151</Paragraphs>
  <Slides>13</Slides>
  <Notes>13</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4_Flow</vt:lpstr>
      <vt:lpstr>Profile</vt:lpstr>
      <vt:lpstr> 金融管理国际研究院 2014年度工作汇报  石劲</vt:lpstr>
      <vt:lpstr>金融管理国际研究院简介</vt:lpstr>
      <vt:lpstr>2014年五大工作亮点</vt:lpstr>
      <vt:lpstr>一、“质”“量”并重，团队建设结硕果</vt:lpstr>
      <vt:lpstr>海外论文的“质”</vt:lpstr>
      <vt:lpstr>课题</vt:lpstr>
      <vt:lpstr>强化科研团队建设</vt:lpstr>
      <vt:lpstr>二、默默耕耘，彰显学术品牌效应</vt:lpstr>
      <vt:lpstr>三、努力探索，创新人才培养新模式</vt:lpstr>
      <vt:lpstr>四、深入一线，服务地方经济发展</vt:lpstr>
      <vt:lpstr>五、长远规划，打造全新学术氛围</vt:lpstr>
      <vt:lpstr>六、明年工作三大方向</vt:lpstr>
      <vt:lpstr>PowerPoint Presentation</vt:lpstr>
    </vt:vector>
  </TitlesOfParts>
  <Company>College of Business and Economics, ANU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u9702681</dc:creator>
  <cp:lastModifiedBy>Jing</cp:lastModifiedBy>
  <cp:revision>250</cp:revision>
  <cp:lastPrinted>2015-01-12T06:20:54Z</cp:lastPrinted>
  <dcterms:created xsi:type="dcterms:W3CDTF">2010-03-11T12:04:22Z</dcterms:created>
  <dcterms:modified xsi:type="dcterms:W3CDTF">2015-01-12T06:22:32Z</dcterms:modified>
</cp:coreProperties>
</file>